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</p:sldIdLst>
  <p:sldSz cy="5143500" cx="9144000"/>
  <p:notesSz cx="6858000" cy="9144000"/>
  <p:embeddedFontLst>
    <p:embeddedFont>
      <p:font typeface="Roboto"/>
      <p:regular r:id="rId78"/>
      <p:bold r:id="rId79"/>
      <p:italic r:id="rId80"/>
      <p:boldItalic r:id="rId8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80" Type="http://schemas.openxmlformats.org/officeDocument/2006/relationships/font" Target="fonts/Roboto-italic.fntdata"/><Relationship Id="rId81" Type="http://schemas.openxmlformats.org/officeDocument/2006/relationships/font" Target="fonts/Roboto-boldItalic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31" Type="http://schemas.openxmlformats.org/officeDocument/2006/relationships/slide" Target="slides/slide25.xml"/><Relationship Id="rId75" Type="http://schemas.openxmlformats.org/officeDocument/2006/relationships/slide" Target="slides/slide69.xml"/><Relationship Id="rId30" Type="http://schemas.openxmlformats.org/officeDocument/2006/relationships/slide" Target="slides/slide24.xml"/><Relationship Id="rId74" Type="http://schemas.openxmlformats.org/officeDocument/2006/relationships/slide" Target="slides/slide68.xml"/><Relationship Id="rId33" Type="http://schemas.openxmlformats.org/officeDocument/2006/relationships/slide" Target="slides/slide27.xml"/><Relationship Id="rId77" Type="http://schemas.openxmlformats.org/officeDocument/2006/relationships/slide" Target="slides/slide71.xml"/><Relationship Id="rId32" Type="http://schemas.openxmlformats.org/officeDocument/2006/relationships/slide" Target="slides/slide26.xml"/><Relationship Id="rId76" Type="http://schemas.openxmlformats.org/officeDocument/2006/relationships/slide" Target="slides/slide70.xml"/><Relationship Id="rId35" Type="http://schemas.openxmlformats.org/officeDocument/2006/relationships/slide" Target="slides/slide29.xml"/><Relationship Id="rId79" Type="http://schemas.openxmlformats.org/officeDocument/2006/relationships/font" Target="fonts/Roboto-bold.fntdata"/><Relationship Id="rId34" Type="http://schemas.openxmlformats.org/officeDocument/2006/relationships/slide" Target="slides/slide28.xml"/><Relationship Id="rId78" Type="http://schemas.openxmlformats.org/officeDocument/2006/relationships/font" Target="fonts/Roboto-regular.fntdata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20" Type="http://schemas.openxmlformats.org/officeDocument/2006/relationships/slide" Target="slides/slide14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22" Type="http://schemas.openxmlformats.org/officeDocument/2006/relationships/slide" Target="slides/slide16.xml"/><Relationship Id="rId66" Type="http://schemas.openxmlformats.org/officeDocument/2006/relationships/slide" Target="slides/slide60.xml"/><Relationship Id="rId21" Type="http://schemas.openxmlformats.org/officeDocument/2006/relationships/slide" Target="slides/slide15.xml"/><Relationship Id="rId65" Type="http://schemas.openxmlformats.org/officeDocument/2006/relationships/slide" Target="slides/slide59.xml"/><Relationship Id="rId24" Type="http://schemas.openxmlformats.org/officeDocument/2006/relationships/slide" Target="slides/slide18.xml"/><Relationship Id="rId68" Type="http://schemas.openxmlformats.org/officeDocument/2006/relationships/slide" Target="slides/slide62.xml"/><Relationship Id="rId23" Type="http://schemas.openxmlformats.org/officeDocument/2006/relationships/slide" Target="slides/slide17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slide" Target="slides/slide63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a90c3d41f6_0_14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g3a90c3d41f6_0_148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a90c3d41f6_0_30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g3a90c3d41f6_0_303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3a90c3d41f6_0_3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g3a90c3d41f6_0_310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3a90c3d41f6_0_3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g3a90c3d41f6_0_313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3a90c3d41f6_0_3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g3a90c3d41f6_0_312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3a90c3d41f6_0_3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g3a90c3d41f6_0_314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3a90c3d41f6_0_30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g3a90c3d41f6_0_309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3a90c3d41f6_0_3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g3a90c3d41f6_0_319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3a90c3d41f6_0_3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g3a90c3d41f6_0_32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3a90c3d41f6_0_3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g3a90c3d41f6_0_323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3a90c3d41f6_0_3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g3a90c3d41f6_0_326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a90c3d41f6_0_29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g3a90c3d41f6_0_297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3a90c3d41f6_0_3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g3a90c3d41f6_0_324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3a90c3d41f6_0_32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g3a90c3d41f6_0_328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3a90c3d41f6_0_33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g3a90c3d41f6_0_332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3a90c3d41f6_0_33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g3a90c3d41f6_0_330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3a90c3d41f6_0_33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Google Shape;411;g3a90c3d41f6_0_336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3a90c3d41f6_0_33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" name="Google Shape;423;g3a90c3d41f6_0_338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3a90c3d41f6_0_33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g3a90c3d41f6_0_339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3a90c3d41f6_0_39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g3a90c3d41f6_0_392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3a90c3d41f6_0_34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g3a90c3d41f6_0_341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3a90c3d41f6_0_34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g3a90c3d41f6_0_343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a90c3d41f6_0_29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g3a90c3d41f6_0_298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3a90c3d41f6_0_34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7" name="Google Shape;487;g3a90c3d41f6_0_346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3a90c3d41f6_0_35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0" name="Google Shape;500;g3a90c3d41f6_0_351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3a90c3d41f6_0_35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" name="Google Shape;511;g3a90c3d41f6_0_35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3a90c3d41f6_0_34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3" name="Google Shape;523;g3a90c3d41f6_0_349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3a90c3d41f6_0_35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g3a90c3d41f6_0_355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3a90c3d41f6_0_35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g3a90c3d41f6_0_354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3a90c3d41f6_0_35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" name="Google Shape;553;g3a90c3d41f6_0_353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3a90c3d41f6_0_35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7" name="Google Shape;567;g3a90c3d41f6_0_357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3a90c3d41f6_0_35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0" name="Google Shape;580;g3a90c3d41f6_0_358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3a90c3d41f6_0_35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5" name="Google Shape;595;g3a90c3d41f6_0_359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a90c3d41f6_0_29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g3a90c3d41f6_0_299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3a90c3d41f6_0_36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0" name="Google Shape;610;g3a90c3d41f6_0_362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3a90c3d41f6_0_36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9" name="Google Shape;619;g3a90c3d41f6_0_36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3a90c3d41f6_0_36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0" name="Google Shape;630;g3a90c3d41f6_0_363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3a90c3d41f6_0_15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1" name="Google Shape;641;g3a90c3d41f6_0_153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3a90c3d41f6_0_15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1" name="Google Shape;661;g3a90c3d41f6_0_155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g3a90c3d41f6_0_36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3" name="Google Shape;683;g3a90c3d41f6_0_365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g3a90c3d41f6_0_15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3" name="Google Shape;693;g3a90c3d41f6_0_157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g3a90c3d41f6_0_16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2" name="Google Shape;732;g3a90c3d41f6_0_16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g3a90c3d41f6_0_16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3" name="Google Shape;793;g3a90c3d41f6_0_167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g3a90c3d41f6_0_17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9" name="Google Shape;829;g3a90c3d41f6_0_170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a90c3d41f6_0_30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g3a90c3d41f6_0_300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3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g3a90c3d41f6_0_38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5" name="Google Shape;875;g3a90c3d41f6_0_386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3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g3a90c3d41f6_0_38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5" name="Google Shape;885;g3a90c3d41f6_0_383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3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g3a90c3d41f6_0_38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5" name="Google Shape;895;g3a90c3d41f6_0_387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3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g3a90c3d41f6_0_38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5" name="Google Shape;905;g3a90c3d41f6_0_388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3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g3a90c3d41f6_0_38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5" name="Google Shape;915;g3a90c3d41f6_0_385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3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Google Shape;924;g3a90c3d41f6_0_24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5" name="Google Shape;925;g3a90c3d41f6_0_245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4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g3a90c3d41f6_0_36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6" name="Google Shape;936;g3a90c3d41f6_0_368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4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g3a90c3d41f6_0_36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6" name="Google Shape;946;g3a90c3d41f6_0_369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4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Google Shape;955;g3a90c3d41f6_0_37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6" name="Google Shape;956;g3a90c3d41f6_0_370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g3a90c3d41f6_0_37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6" name="Google Shape;966;g3a90c3d41f6_0_370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3a90c3d41f6_0_30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g3a90c3d41f6_0_306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4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g3a90c3d41f6_0_37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6" name="Google Shape;976;g3a90c3d41f6_0_373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4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Google Shape;985;g3a90c3d41f6_0_37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6" name="Google Shape;986;g3a90c3d41f6_0_374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4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Google Shape;995;g3a90c3d41f6_0_37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6" name="Google Shape;996;g3a90c3d41f6_0_375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4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Google Shape;1005;g3a90c3d41f6_0_37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6" name="Google Shape;1006;g3a90c3d41f6_0_376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g3a90c3d41f6_0_37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6" name="Google Shape;1016;g3a90c3d41f6_0_376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4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Google Shape;1025;g3a90c3d41f6_0_37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6" name="Google Shape;1026;g3a90c3d41f6_0_377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4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g3a90c3d41f6_0_37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6" name="Google Shape;1036;g3a90c3d41f6_0_378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4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g3a90c3d41f6_0_37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6" name="Google Shape;1046;g3a90c3d41f6_0_379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4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Google Shape;1055;g3a90c3d41f6_0_38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6" name="Google Shape;1056;g3a90c3d41f6_0_380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4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Google Shape;1065;g3a90c3d41f6_0_38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6" name="Google Shape;1066;g3a90c3d41f6_0_381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3a90c3d41f6_0_30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g3a90c3d41f6_0_301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g3a90c3d41f6_0_38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6" name="Google Shape;1076;g3a90c3d41f6_0_380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g3a90c3d41f6_0_38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6" name="Google Shape;1086;g3a90c3d41f6_0_389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3a90c3d41f6_0_30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g3a90c3d41f6_0_305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3a90c3d41f6_0_3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g3a90c3d41f6_0_316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idx="10" type="dt"/>
          </p:nvPr>
        </p:nvSpPr>
        <p:spPr>
          <a:xfrm>
            <a:off x="228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1" type="ftr"/>
          </p:nvPr>
        </p:nvSpPr>
        <p:spPr>
          <a:xfrm>
            <a:off x="1562100" y="3178175"/>
            <a:ext cx="1447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2" type="sldNum"/>
          </p:nvPr>
        </p:nvSpPr>
        <p:spPr>
          <a:xfrm>
            <a:off x="3276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/>
          <p:nvPr>
            <p:ph type="ctrTitle"/>
          </p:nvPr>
        </p:nvSpPr>
        <p:spPr>
          <a:xfrm>
            <a:off x="342900" y="1065213"/>
            <a:ext cx="3886200" cy="73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2" name="Google Shape;62;p15"/>
          <p:cNvSpPr txBox="1"/>
          <p:nvPr>
            <p:ph idx="1" type="subTitle"/>
          </p:nvPr>
        </p:nvSpPr>
        <p:spPr>
          <a:xfrm>
            <a:off x="685800" y="1943100"/>
            <a:ext cx="3200400" cy="8763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lvl="0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3" name="Google Shape;63;p15"/>
          <p:cNvSpPr txBox="1"/>
          <p:nvPr>
            <p:ph idx="10" type="dt"/>
          </p:nvPr>
        </p:nvSpPr>
        <p:spPr>
          <a:xfrm>
            <a:off x="228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1" type="ftr"/>
          </p:nvPr>
        </p:nvSpPr>
        <p:spPr>
          <a:xfrm>
            <a:off x="1562100" y="3178175"/>
            <a:ext cx="1447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2" type="sldNum"/>
          </p:nvPr>
        </p:nvSpPr>
        <p:spPr>
          <a:xfrm>
            <a:off x="3276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6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8" name="Google Shape;68;p16"/>
          <p:cNvSpPr txBox="1"/>
          <p:nvPr>
            <p:ph idx="1" type="body"/>
          </p:nvPr>
        </p:nvSpPr>
        <p:spPr>
          <a:xfrm>
            <a:off x="228600" y="800100"/>
            <a:ext cx="4114800" cy="22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8575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indent="-28575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69" name="Google Shape;69;p16"/>
          <p:cNvSpPr txBox="1"/>
          <p:nvPr>
            <p:ph idx="10" type="dt"/>
          </p:nvPr>
        </p:nvSpPr>
        <p:spPr>
          <a:xfrm>
            <a:off x="228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11" type="ftr"/>
          </p:nvPr>
        </p:nvSpPr>
        <p:spPr>
          <a:xfrm>
            <a:off x="1562100" y="3178175"/>
            <a:ext cx="1447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12" type="sldNum"/>
          </p:nvPr>
        </p:nvSpPr>
        <p:spPr>
          <a:xfrm>
            <a:off x="3276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"/>
          <p:cNvSpPr txBox="1"/>
          <p:nvPr>
            <p:ph type="title"/>
          </p:nvPr>
        </p:nvSpPr>
        <p:spPr>
          <a:xfrm>
            <a:off x="361156" y="2203450"/>
            <a:ext cx="3886200" cy="6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 cap="none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" name="Google Shape;74;p17"/>
          <p:cNvSpPr txBox="1"/>
          <p:nvPr>
            <p:ph idx="1" type="body"/>
          </p:nvPr>
        </p:nvSpPr>
        <p:spPr>
          <a:xfrm>
            <a:off x="361156" y="1453357"/>
            <a:ext cx="3886200" cy="750300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 sz="1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900"/>
              <a:buNone/>
              <a:defRPr sz="9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800"/>
              <a:buNone/>
              <a:defRPr sz="8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5" name="Google Shape;75;p17"/>
          <p:cNvSpPr txBox="1"/>
          <p:nvPr>
            <p:ph idx="10" type="dt"/>
          </p:nvPr>
        </p:nvSpPr>
        <p:spPr>
          <a:xfrm>
            <a:off x="228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1" type="ftr"/>
          </p:nvPr>
        </p:nvSpPr>
        <p:spPr>
          <a:xfrm>
            <a:off x="1562100" y="3178175"/>
            <a:ext cx="1447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12" type="sldNum"/>
          </p:nvPr>
        </p:nvSpPr>
        <p:spPr>
          <a:xfrm>
            <a:off x="3276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80" name="Google Shape;80;p18"/>
          <p:cNvSpPr txBox="1"/>
          <p:nvPr>
            <p:ph idx="1" type="body"/>
          </p:nvPr>
        </p:nvSpPr>
        <p:spPr>
          <a:xfrm>
            <a:off x="228600" y="800100"/>
            <a:ext cx="2019300" cy="22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17500" lvl="0" marL="457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indent="-3048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2pPr>
            <a:lvl3pPr indent="-2921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9pPr>
          </a:lstStyle>
          <a:p/>
        </p:txBody>
      </p:sp>
      <p:sp>
        <p:nvSpPr>
          <p:cNvPr id="81" name="Google Shape;81;p18"/>
          <p:cNvSpPr txBox="1"/>
          <p:nvPr>
            <p:ph idx="2" type="body"/>
          </p:nvPr>
        </p:nvSpPr>
        <p:spPr>
          <a:xfrm>
            <a:off x="2324100" y="800100"/>
            <a:ext cx="2019300" cy="22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17500" lvl="0" marL="457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indent="-3048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2pPr>
            <a:lvl3pPr indent="-2921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9pPr>
          </a:lstStyle>
          <a:p/>
        </p:txBody>
      </p:sp>
      <p:sp>
        <p:nvSpPr>
          <p:cNvPr id="82" name="Google Shape;82;p18"/>
          <p:cNvSpPr txBox="1"/>
          <p:nvPr>
            <p:ph idx="10" type="dt"/>
          </p:nvPr>
        </p:nvSpPr>
        <p:spPr>
          <a:xfrm>
            <a:off x="228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1" type="ftr"/>
          </p:nvPr>
        </p:nvSpPr>
        <p:spPr>
          <a:xfrm>
            <a:off x="1562100" y="3178175"/>
            <a:ext cx="1447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84" name="Google Shape;84;p18"/>
          <p:cNvSpPr txBox="1"/>
          <p:nvPr>
            <p:ph idx="12" type="sldNum"/>
          </p:nvPr>
        </p:nvSpPr>
        <p:spPr>
          <a:xfrm>
            <a:off x="3276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9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87" name="Google Shape;87;p19"/>
          <p:cNvSpPr txBox="1"/>
          <p:nvPr>
            <p:ph idx="1" type="body"/>
          </p:nvPr>
        </p:nvSpPr>
        <p:spPr>
          <a:xfrm>
            <a:off x="228600" y="767556"/>
            <a:ext cx="20202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1pPr>
            <a:lvl2pPr indent="-2286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1" sz="10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1" sz="900"/>
            </a:lvl3pPr>
            <a:lvl4pPr indent="-2286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4pPr>
            <a:lvl5pPr indent="-2286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5pPr>
            <a:lvl6pPr indent="-2286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6pPr>
            <a:lvl7pPr indent="-2286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7pPr>
            <a:lvl8pPr indent="-2286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8pPr>
            <a:lvl9pPr indent="-2286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9pPr>
          </a:lstStyle>
          <a:p/>
        </p:txBody>
      </p:sp>
      <p:sp>
        <p:nvSpPr>
          <p:cNvPr id="88" name="Google Shape;88;p19"/>
          <p:cNvSpPr txBox="1"/>
          <p:nvPr>
            <p:ph idx="2" type="body"/>
          </p:nvPr>
        </p:nvSpPr>
        <p:spPr>
          <a:xfrm>
            <a:off x="228600" y="1087438"/>
            <a:ext cx="2020200" cy="19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048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1pPr>
            <a:lvl2pPr indent="-2921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indent="-2794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–"/>
              <a:defRPr sz="800"/>
            </a:lvl4pPr>
            <a:lvl5pPr indent="-2794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»"/>
              <a:defRPr sz="800"/>
            </a:lvl5pPr>
            <a:lvl6pPr indent="-2794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6pPr>
            <a:lvl7pPr indent="-2794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7pPr>
            <a:lvl8pPr indent="-2794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8pPr>
            <a:lvl9pPr indent="-2794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9pPr>
          </a:lstStyle>
          <a:p/>
        </p:txBody>
      </p:sp>
      <p:sp>
        <p:nvSpPr>
          <p:cNvPr id="89" name="Google Shape;89;p19"/>
          <p:cNvSpPr txBox="1"/>
          <p:nvPr>
            <p:ph idx="3" type="body"/>
          </p:nvPr>
        </p:nvSpPr>
        <p:spPr>
          <a:xfrm>
            <a:off x="2322513" y="767556"/>
            <a:ext cx="20211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1pPr>
            <a:lvl2pPr indent="-2286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1" sz="10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1" sz="900"/>
            </a:lvl3pPr>
            <a:lvl4pPr indent="-2286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4pPr>
            <a:lvl5pPr indent="-2286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5pPr>
            <a:lvl6pPr indent="-2286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6pPr>
            <a:lvl7pPr indent="-2286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7pPr>
            <a:lvl8pPr indent="-2286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8pPr>
            <a:lvl9pPr indent="-2286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9pPr>
          </a:lstStyle>
          <a:p/>
        </p:txBody>
      </p:sp>
      <p:sp>
        <p:nvSpPr>
          <p:cNvPr id="90" name="Google Shape;90;p19"/>
          <p:cNvSpPr txBox="1"/>
          <p:nvPr>
            <p:ph idx="4" type="body"/>
          </p:nvPr>
        </p:nvSpPr>
        <p:spPr>
          <a:xfrm>
            <a:off x="2322513" y="1087438"/>
            <a:ext cx="2021100" cy="19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048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1pPr>
            <a:lvl2pPr indent="-2921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indent="-2794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–"/>
              <a:defRPr sz="800"/>
            </a:lvl4pPr>
            <a:lvl5pPr indent="-2794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»"/>
              <a:defRPr sz="800"/>
            </a:lvl5pPr>
            <a:lvl6pPr indent="-2794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6pPr>
            <a:lvl7pPr indent="-2794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7pPr>
            <a:lvl8pPr indent="-2794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8pPr>
            <a:lvl9pPr indent="-2794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9pPr>
          </a:lstStyle>
          <a:p/>
        </p:txBody>
      </p:sp>
      <p:sp>
        <p:nvSpPr>
          <p:cNvPr id="91" name="Google Shape;91;p19"/>
          <p:cNvSpPr txBox="1"/>
          <p:nvPr>
            <p:ph idx="10" type="dt"/>
          </p:nvPr>
        </p:nvSpPr>
        <p:spPr>
          <a:xfrm>
            <a:off x="228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2" name="Google Shape;92;p19"/>
          <p:cNvSpPr txBox="1"/>
          <p:nvPr>
            <p:ph idx="11" type="ftr"/>
          </p:nvPr>
        </p:nvSpPr>
        <p:spPr>
          <a:xfrm>
            <a:off x="1562100" y="3178175"/>
            <a:ext cx="1447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3" name="Google Shape;93;p19"/>
          <p:cNvSpPr txBox="1"/>
          <p:nvPr>
            <p:ph idx="12" type="sldNum"/>
          </p:nvPr>
        </p:nvSpPr>
        <p:spPr>
          <a:xfrm>
            <a:off x="3276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6" name="Google Shape;96;p20"/>
          <p:cNvSpPr txBox="1"/>
          <p:nvPr>
            <p:ph idx="10" type="dt"/>
          </p:nvPr>
        </p:nvSpPr>
        <p:spPr>
          <a:xfrm>
            <a:off x="228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7" name="Google Shape;97;p20"/>
          <p:cNvSpPr txBox="1"/>
          <p:nvPr>
            <p:ph idx="11" type="ftr"/>
          </p:nvPr>
        </p:nvSpPr>
        <p:spPr>
          <a:xfrm>
            <a:off x="1562100" y="3178175"/>
            <a:ext cx="1447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8" name="Google Shape;98;p20"/>
          <p:cNvSpPr txBox="1"/>
          <p:nvPr>
            <p:ph idx="12" type="sldNum"/>
          </p:nvPr>
        </p:nvSpPr>
        <p:spPr>
          <a:xfrm>
            <a:off x="3276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/>
          <p:nvPr>
            <p:ph type="title"/>
          </p:nvPr>
        </p:nvSpPr>
        <p:spPr>
          <a:xfrm>
            <a:off x="228600" y="136525"/>
            <a:ext cx="1504200" cy="581100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b="1" sz="1000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01" name="Google Shape;101;p21"/>
          <p:cNvSpPr txBox="1"/>
          <p:nvPr>
            <p:ph idx="1" type="body"/>
          </p:nvPr>
        </p:nvSpPr>
        <p:spPr>
          <a:xfrm>
            <a:off x="1787525" y="136525"/>
            <a:ext cx="2556000" cy="29265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30200" lvl="0" marL="457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indent="-317500" lvl="1" marL="914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sz="1400"/>
            </a:lvl2pPr>
            <a:lvl3pPr indent="-3048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3pPr>
            <a:lvl4pPr indent="-2921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4pPr>
            <a:lvl5pPr indent="-2921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»"/>
              <a:defRPr sz="1000"/>
            </a:lvl5pPr>
            <a:lvl6pPr indent="-2921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6pPr>
            <a:lvl7pPr indent="-2921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7pPr>
            <a:lvl8pPr indent="-2921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8pPr>
            <a:lvl9pPr indent="-2921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9pPr>
          </a:lstStyle>
          <a:p/>
        </p:txBody>
      </p:sp>
      <p:sp>
        <p:nvSpPr>
          <p:cNvPr id="102" name="Google Shape;102;p21"/>
          <p:cNvSpPr txBox="1"/>
          <p:nvPr>
            <p:ph idx="2" type="body"/>
          </p:nvPr>
        </p:nvSpPr>
        <p:spPr>
          <a:xfrm>
            <a:off x="228600" y="717550"/>
            <a:ext cx="1504200" cy="23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1pPr>
            <a:lvl2pPr indent="-228600" lvl="1" marL="914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2pPr>
            <a:lvl3pPr indent="-228600" lvl="2" marL="1371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3pPr>
            <a:lvl4pPr indent="-228600" lvl="3" marL="1828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4pPr>
            <a:lvl5pPr indent="-228600" lvl="4" marL="22860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5pPr>
            <a:lvl6pPr indent="-228600" lvl="5" marL="2743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6pPr>
            <a:lvl7pPr indent="-228600" lvl="6" marL="3200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7pPr>
            <a:lvl8pPr indent="-228600" lvl="7" marL="3657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8pPr>
            <a:lvl9pPr indent="-228600" lvl="8" marL="4114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9pPr>
          </a:lstStyle>
          <a:p/>
        </p:txBody>
      </p:sp>
      <p:sp>
        <p:nvSpPr>
          <p:cNvPr id="103" name="Google Shape;103;p21"/>
          <p:cNvSpPr txBox="1"/>
          <p:nvPr>
            <p:ph idx="10" type="dt"/>
          </p:nvPr>
        </p:nvSpPr>
        <p:spPr>
          <a:xfrm>
            <a:off x="228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04" name="Google Shape;104;p21"/>
          <p:cNvSpPr txBox="1"/>
          <p:nvPr>
            <p:ph idx="11" type="ftr"/>
          </p:nvPr>
        </p:nvSpPr>
        <p:spPr>
          <a:xfrm>
            <a:off x="1562100" y="3178175"/>
            <a:ext cx="1447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05" name="Google Shape;105;p21"/>
          <p:cNvSpPr txBox="1"/>
          <p:nvPr>
            <p:ph idx="12" type="sldNum"/>
          </p:nvPr>
        </p:nvSpPr>
        <p:spPr>
          <a:xfrm>
            <a:off x="3276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/>
          <p:nvPr>
            <p:ph type="title"/>
          </p:nvPr>
        </p:nvSpPr>
        <p:spPr>
          <a:xfrm>
            <a:off x="896144" y="2400300"/>
            <a:ext cx="27432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b="1" sz="1000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08" name="Google Shape;108;p22"/>
          <p:cNvSpPr/>
          <p:nvPr>
            <p:ph idx="2" type="pic"/>
          </p:nvPr>
        </p:nvSpPr>
        <p:spPr>
          <a:xfrm>
            <a:off x="896144" y="306388"/>
            <a:ext cx="2743200" cy="2057400"/>
          </a:xfrm>
          <a:prstGeom prst="rect">
            <a:avLst/>
          </a:prstGeom>
          <a:noFill/>
          <a:ln>
            <a:noFill/>
          </a:ln>
        </p:spPr>
      </p:sp>
      <p:sp>
        <p:nvSpPr>
          <p:cNvPr id="109" name="Google Shape;109;p22"/>
          <p:cNvSpPr txBox="1"/>
          <p:nvPr>
            <p:ph idx="1" type="body"/>
          </p:nvPr>
        </p:nvSpPr>
        <p:spPr>
          <a:xfrm>
            <a:off x="896144" y="2683669"/>
            <a:ext cx="27432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1pPr>
            <a:lvl2pPr indent="-228600" lvl="1" marL="914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2pPr>
            <a:lvl3pPr indent="-228600" lvl="2" marL="1371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3pPr>
            <a:lvl4pPr indent="-228600" lvl="3" marL="1828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4pPr>
            <a:lvl5pPr indent="-228600" lvl="4" marL="22860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5pPr>
            <a:lvl6pPr indent="-228600" lvl="5" marL="2743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6pPr>
            <a:lvl7pPr indent="-228600" lvl="6" marL="3200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7pPr>
            <a:lvl8pPr indent="-228600" lvl="7" marL="3657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8pPr>
            <a:lvl9pPr indent="-228600" lvl="8" marL="4114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9pPr>
          </a:lstStyle>
          <a:p/>
        </p:txBody>
      </p:sp>
      <p:sp>
        <p:nvSpPr>
          <p:cNvPr id="110" name="Google Shape;110;p22"/>
          <p:cNvSpPr txBox="1"/>
          <p:nvPr>
            <p:ph idx="10" type="dt"/>
          </p:nvPr>
        </p:nvSpPr>
        <p:spPr>
          <a:xfrm>
            <a:off x="228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1" name="Google Shape;111;p22"/>
          <p:cNvSpPr txBox="1"/>
          <p:nvPr>
            <p:ph idx="11" type="ftr"/>
          </p:nvPr>
        </p:nvSpPr>
        <p:spPr>
          <a:xfrm>
            <a:off x="1562100" y="3178175"/>
            <a:ext cx="1447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2" name="Google Shape;112;p22"/>
          <p:cNvSpPr txBox="1"/>
          <p:nvPr>
            <p:ph idx="12" type="sldNum"/>
          </p:nvPr>
        </p:nvSpPr>
        <p:spPr>
          <a:xfrm>
            <a:off x="3276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5" name="Google Shape;115;p23"/>
          <p:cNvSpPr txBox="1"/>
          <p:nvPr>
            <p:ph idx="1" type="body"/>
          </p:nvPr>
        </p:nvSpPr>
        <p:spPr>
          <a:xfrm rot="5400000">
            <a:off x="1154400" y="-125700"/>
            <a:ext cx="2263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8575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indent="-28575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116" name="Google Shape;116;p23"/>
          <p:cNvSpPr txBox="1"/>
          <p:nvPr>
            <p:ph idx="10" type="dt"/>
          </p:nvPr>
        </p:nvSpPr>
        <p:spPr>
          <a:xfrm>
            <a:off x="228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7" name="Google Shape;117;p23"/>
          <p:cNvSpPr txBox="1"/>
          <p:nvPr>
            <p:ph idx="11" type="ftr"/>
          </p:nvPr>
        </p:nvSpPr>
        <p:spPr>
          <a:xfrm>
            <a:off x="1562100" y="3178175"/>
            <a:ext cx="1447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8" name="Google Shape;118;p23"/>
          <p:cNvSpPr txBox="1"/>
          <p:nvPr>
            <p:ph idx="12" type="sldNum"/>
          </p:nvPr>
        </p:nvSpPr>
        <p:spPr>
          <a:xfrm>
            <a:off x="3276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/>
          <p:nvPr>
            <p:ph type="title"/>
          </p:nvPr>
        </p:nvSpPr>
        <p:spPr>
          <a:xfrm rot="5400000">
            <a:off x="2366100" y="1085919"/>
            <a:ext cx="29259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21" name="Google Shape;121;p24"/>
          <p:cNvSpPr txBox="1"/>
          <p:nvPr>
            <p:ph idx="1" type="body"/>
          </p:nvPr>
        </p:nvSpPr>
        <p:spPr>
          <a:xfrm rot="5400000">
            <a:off x="270600" y="95319"/>
            <a:ext cx="2925900" cy="30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8575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indent="-28575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122" name="Google Shape;122;p24"/>
          <p:cNvSpPr txBox="1"/>
          <p:nvPr>
            <p:ph idx="10" type="dt"/>
          </p:nvPr>
        </p:nvSpPr>
        <p:spPr>
          <a:xfrm>
            <a:off x="228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23" name="Google Shape;123;p24"/>
          <p:cNvSpPr txBox="1"/>
          <p:nvPr>
            <p:ph idx="11" type="ftr"/>
          </p:nvPr>
        </p:nvSpPr>
        <p:spPr>
          <a:xfrm>
            <a:off x="1562100" y="3178175"/>
            <a:ext cx="1447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24" name="Google Shape;124;p24"/>
          <p:cNvSpPr txBox="1"/>
          <p:nvPr>
            <p:ph idx="12" type="sldNum"/>
          </p:nvPr>
        </p:nvSpPr>
        <p:spPr>
          <a:xfrm>
            <a:off x="3276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228600" y="800100"/>
            <a:ext cx="4114800" cy="22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30200" lvl="0" marL="457200" marR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048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2100" lvl="3" marL="18288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–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2100" lvl="4" marL="22860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»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2100" lvl="5" marL="27432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2100" lvl="6" marL="32004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2100" lvl="7" marL="3657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2100" lvl="8" marL="41148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228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1562100" y="3178175"/>
            <a:ext cx="1447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3276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jpg"/><Relationship Id="rId4" Type="http://schemas.openxmlformats.org/officeDocument/2006/relationships/image" Target="../media/image2.jpg"/><Relationship Id="rId5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jpg"/><Relationship Id="rId4" Type="http://schemas.openxmlformats.org/officeDocument/2006/relationships/image" Target="../media/image2.jpg"/><Relationship Id="rId5" Type="http://schemas.openxmlformats.org/officeDocument/2006/relationships/image" Target="../media/image12.png"/><Relationship Id="rId6" Type="http://schemas.openxmlformats.org/officeDocument/2006/relationships/image" Target="../media/image17.png"/><Relationship Id="rId7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jpg"/><Relationship Id="rId4" Type="http://schemas.openxmlformats.org/officeDocument/2006/relationships/image" Target="../media/image2.jpg"/><Relationship Id="rId5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jpg"/><Relationship Id="rId4" Type="http://schemas.openxmlformats.org/officeDocument/2006/relationships/image" Target="../media/image2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jpg"/><Relationship Id="rId4" Type="http://schemas.openxmlformats.org/officeDocument/2006/relationships/image" Target="../media/image2.jpg"/><Relationship Id="rId5" Type="http://schemas.openxmlformats.org/officeDocument/2006/relationships/image" Target="../media/image8.png"/><Relationship Id="rId6" Type="http://schemas.openxmlformats.org/officeDocument/2006/relationships/image" Target="../media/image1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jpg"/><Relationship Id="rId4" Type="http://schemas.openxmlformats.org/officeDocument/2006/relationships/image" Target="../media/image2.jpg"/><Relationship Id="rId5" Type="http://schemas.openxmlformats.org/officeDocument/2006/relationships/image" Target="../media/image8.png"/><Relationship Id="rId6" Type="http://schemas.openxmlformats.org/officeDocument/2006/relationships/image" Target="../media/image18.png"/><Relationship Id="rId7" Type="http://schemas.openxmlformats.org/officeDocument/2006/relationships/image" Target="../media/image1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jpg"/><Relationship Id="rId4" Type="http://schemas.openxmlformats.org/officeDocument/2006/relationships/image" Target="../media/image2.jpg"/><Relationship Id="rId5" Type="http://schemas.openxmlformats.org/officeDocument/2006/relationships/image" Target="../media/image16.png"/><Relationship Id="rId6" Type="http://schemas.openxmlformats.org/officeDocument/2006/relationships/image" Target="../media/image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jpg"/><Relationship Id="rId4" Type="http://schemas.openxmlformats.org/officeDocument/2006/relationships/image" Target="../media/image2.jpg"/><Relationship Id="rId5" Type="http://schemas.openxmlformats.org/officeDocument/2006/relationships/image" Target="../media/image1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.jpg"/><Relationship Id="rId4" Type="http://schemas.openxmlformats.org/officeDocument/2006/relationships/image" Target="../media/image2.jpg"/><Relationship Id="rId5" Type="http://schemas.openxmlformats.org/officeDocument/2006/relationships/image" Target="../media/image1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.jpg"/><Relationship Id="rId4" Type="http://schemas.openxmlformats.org/officeDocument/2006/relationships/image" Target="../media/image2.jpg"/><Relationship Id="rId5" Type="http://schemas.openxmlformats.org/officeDocument/2006/relationships/image" Target="../media/image13.png"/><Relationship Id="rId6" Type="http://schemas.openxmlformats.org/officeDocument/2006/relationships/image" Target="../media/image21.png"/><Relationship Id="rId7" Type="http://schemas.openxmlformats.org/officeDocument/2006/relationships/image" Target="../media/image11.png"/><Relationship Id="rId8" Type="http://schemas.openxmlformats.org/officeDocument/2006/relationships/image" Target="../media/image2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.jpg"/><Relationship Id="rId4" Type="http://schemas.openxmlformats.org/officeDocument/2006/relationships/image" Target="../media/image2.jpg"/><Relationship Id="rId9" Type="http://schemas.openxmlformats.org/officeDocument/2006/relationships/image" Target="../media/image20.png"/><Relationship Id="rId5" Type="http://schemas.openxmlformats.org/officeDocument/2006/relationships/image" Target="../media/image13.png"/><Relationship Id="rId6" Type="http://schemas.openxmlformats.org/officeDocument/2006/relationships/image" Target="../media/image21.png"/><Relationship Id="rId7" Type="http://schemas.openxmlformats.org/officeDocument/2006/relationships/image" Target="../media/image11.png"/><Relationship Id="rId8" Type="http://schemas.openxmlformats.org/officeDocument/2006/relationships/image" Target="../media/image2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jpg"/><Relationship Id="rId4" Type="http://schemas.openxmlformats.org/officeDocument/2006/relationships/image" Target="../media/image2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6.jpg"/><Relationship Id="rId4" Type="http://schemas.openxmlformats.org/officeDocument/2006/relationships/image" Target="../media/image2.jpg"/><Relationship Id="rId10" Type="http://schemas.openxmlformats.org/officeDocument/2006/relationships/image" Target="../media/image20.png"/><Relationship Id="rId9" Type="http://schemas.openxmlformats.org/officeDocument/2006/relationships/image" Target="../media/image22.png"/><Relationship Id="rId5" Type="http://schemas.openxmlformats.org/officeDocument/2006/relationships/image" Target="../media/image13.png"/><Relationship Id="rId6" Type="http://schemas.openxmlformats.org/officeDocument/2006/relationships/image" Target="../media/image21.png"/><Relationship Id="rId7" Type="http://schemas.openxmlformats.org/officeDocument/2006/relationships/image" Target="../media/image11.png"/><Relationship Id="rId8" Type="http://schemas.openxmlformats.org/officeDocument/2006/relationships/image" Target="../media/image1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6.jpg"/><Relationship Id="rId4" Type="http://schemas.openxmlformats.org/officeDocument/2006/relationships/image" Target="../media/image2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6.jpg"/><Relationship Id="rId4" Type="http://schemas.openxmlformats.org/officeDocument/2006/relationships/image" Target="../media/image2.jpg"/><Relationship Id="rId5" Type="http://schemas.openxmlformats.org/officeDocument/2006/relationships/image" Target="../media/image24.png"/><Relationship Id="rId6" Type="http://schemas.openxmlformats.org/officeDocument/2006/relationships/image" Target="../media/image4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6.jpg"/><Relationship Id="rId4" Type="http://schemas.openxmlformats.org/officeDocument/2006/relationships/image" Target="../media/image2.jpg"/><Relationship Id="rId5" Type="http://schemas.openxmlformats.org/officeDocument/2006/relationships/image" Target="../media/image24.png"/><Relationship Id="rId6" Type="http://schemas.openxmlformats.org/officeDocument/2006/relationships/image" Target="../media/image42.png"/><Relationship Id="rId7" Type="http://schemas.openxmlformats.org/officeDocument/2006/relationships/image" Target="../media/image2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6.jpg"/><Relationship Id="rId4" Type="http://schemas.openxmlformats.org/officeDocument/2006/relationships/image" Target="../media/image2.jpg"/><Relationship Id="rId5" Type="http://schemas.openxmlformats.org/officeDocument/2006/relationships/image" Target="../media/image2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6.jpg"/><Relationship Id="rId4" Type="http://schemas.openxmlformats.org/officeDocument/2006/relationships/image" Target="../media/image2.jpg"/><Relationship Id="rId5" Type="http://schemas.openxmlformats.org/officeDocument/2006/relationships/image" Target="../media/image2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6.jpg"/><Relationship Id="rId4" Type="http://schemas.openxmlformats.org/officeDocument/2006/relationships/image" Target="../media/image2.jpg"/><Relationship Id="rId5" Type="http://schemas.openxmlformats.org/officeDocument/2006/relationships/image" Target="../media/image2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6.jpg"/><Relationship Id="rId4" Type="http://schemas.openxmlformats.org/officeDocument/2006/relationships/image" Target="../media/image2.jpg"/><Relationship Id="rId5" Type="http://schemas.openxmlformats.org/officeDocument/2006/relationships/image" Target="../media/image2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4.png"/><Relationship Id="rId4" Type="http://schemas.openxmlformats.org/officeDocument/2006/relationships/image" Target="../media/image6.jpg"/><Relationship Id="rId5" Type="http://schemas.openxmlformats.org/officeDocument/2006/relationships/image" Target="../media/image2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4.png"/><Relationship Id="rId4" Type="http://schemas.openxmlformats.org/officeDocument/2006/relationships/image" Target="../media/image6.jpg"/><Relationship Id="rId5" Type="http://schemas.openxmlformats.org/officeDocument/2006/relationships/image" Target="../media/image2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jpg"/><Relationship Id="rId4" Type="http://schemas.openxmlformats.org/officeDocument/2006/relationships/image" Target="../media/image2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4.png"/><Relationship Id="rId4" Type="http://schemas.openxmlformats.org/officeDocument/2006/relationships/image" Target="../media/image6.jpg"/><Relationship Id="rId5" Type="http://schemas.openxmlformats.org/officeDocument/2006/relationships/image" Target="../media/image2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6.jpg"/><Relationship Id="rId4" Type="http://schemas.openxmlformats.org/officeDocument/2006/relationships/image" Target="../media/image2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6.jpg"/><Relationship Id="rId4" Type="http://schemas.openxmlformats.org/officeDocument/2006/relationships/image" Target="../media/image2.jpg"/><Relationship Id="rId5" Type="http://schemas.openxmlformats.org/officeDocument/2006/relationships/image" Target="../media/image30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6.jpg"/><Relationship Id="rId4" Type="http://schemas.openxmlformats.org/officeDocument/2006/relationships/image" Target="../media/image2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6.jpg"/><Relationship Id="rId4" Type="http://schemas.openxmlformats.org/officeDocument/2006/relationships/image" Target="../media/image2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6.jpg"/><Relationship Id="rId4" Type="http://schemas.openxmlformats.org/officeDocument/2006/relationships/image" Target="../media/image2.jpg"/><Relationship Id="rId5" Type="http://schemas.openxmlformats.org/officeDocument/2006/relationships/image" Target="../media/image23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6.jpg"/><Relationship Id="rId4" Type="http://schemas.openxmlformats.org/officeDocument/2006/relationships/image" Target="../media/image2.jpg"/><Relationship Id="rId5" Type="http://schemas.openxmlformats.org/officeDocument/2006/relationships/image" Target="../media/image40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6.jpg"/><Relationship Id="rId4" Type="http://schemas.openxmlformats.org/officeDocument/2006/relationships/image" Target="../media/image2.jpg"/><Relationship Id="rId5" Type="http://schemas.openxmlformats.org/officeDocument/2006/relationships/image" Target="../media/image40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5.png"/><Relationship Id="rId4" Type="http://schemas.openxmlformats.org/officeDocument/2006/relationships/image" Target="../media/image6.jpg"/><Relationship Id="rId5" Type="http://schemas.openxmlformats.org/officeDocument/2006/relationships/image" Target="../media/image2.jp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6.jpg"/><Relationship Id="rId4" Type="http://schemas.openxmlformats.org/officeDocument/2006/relationships/image" Target="../media/image2.jpg"/><Relationship Id="rId5" Type="http://schemas.openxmlformats.org/officeDocument/2006/relationships/image" Target="../media/image2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jpg"/><Relationship Id="rId4" Type="http://schemas.openxmlformats.org/officeDocument/2006/relationships/image" Target="../media/image2.jpg"/><Relationship Id="rId5" Type="http://schemas.openxmlformats.org/officeDocument/2006/relationships/image" Target="../media/image4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6.jpg"/><Relationship Id="rId4" Type="http://schemas.openxmlformats.org/officeDocument/2006/relationships/image" Target="../media/image2.jp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6.jpg"/><Relationship Id="rId4" Type="http://schemas.openxmlformats.org/officeDocument/2006/relationships/image" Target="../media/image2.jpg"/><Relationship Id="rId5" Type="http://schemas.openxmlformats.org/officeDocument/2006/relationships/image" Target="../media/image45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6.jpg"/><Relationship Id="rId4" Type="http://schemas.openxmlformats.org/officeDocument/2006/relationships/image" Target="../media/image2.jpg"/><Relationship Id="rId5" Type="http://schemas.openxmlformats.org/officeDocument/2006/relationships/image" Target="../media/image33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6.jpg"/><Relationship Id="rId4" Type="http://schemas.openxmlformats.org/officeDocument/2006/relationships/image" Target="../media/image2.jpg"/><Relationship Id="rId5" Type="http://schemas.openxmlformats.org/officeDocument/2006/relationships/image" Target="../media/image31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6.jpg"/><Relationship Id="rId4" Type="http://schemas.openxmlformats.org/officeDocument/2006/relationships/image" Target="../media/image2.jpg"/><Relationship Id="rId5" Type="http://schemas.openxmlformats.org/officeDocument/2006/relationships/image" Target="../media/image31.png"/><Relationship Id="rId6" Type="http://schemas.openxmlformats.org/officeDocument/2006/relationships/image" Target="../media/image14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6.jpg"/><Relationship Id="rId4" Type="http://schemas.openxmlformats.org/officeDocument/2006/relationships/image" Target="../media/image2.jpg"/><Relationship Id="rId5" Type="http://schemas.openxmlformats.org/officeDocument/2006/relationships/image" Target="../media/image36.png"/></Relationships>
</file>

<file path=ppt/slides/_rels/slide46.xml.rels><?xml version="1.0" encoding="UTF-8" standalone="yes"?><Relationships xmlns="http://schemas.openxmlformats.org/package/2006/relationships"><Relationship Id="rId11" Type="http://schemas.openxmlformats.org/officeDocument/2006/relationships/image" Target="../media/image54.png"/><Relationship Id="rId10" Type="http://schemas.openxmlformats.org/officeDocument/2006/relationships/image" Target="../media/image44.png"/><Relationship Id="rId13" Type="http://schemas.openxmlformats.org/officeDocument/2006/relationships/image" Target="../media/image49.png"/><Relationship Id="rId12" Type="http://schemas.openxmlformats.org/officeDocument/2006/relationships/image" Target="../media/image50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6.jpg"/><Relationship Id="rId4" Type="http://schemas.openxmlformats.org/officeDocument/2006/relationships/image" Target="../media/image2.jpg"/><Relationship Id="rId9" Type="http://schemas.openxmlformats.org/officeDocument/2006/relationships/image" Target="../media/image53.png"/><Relationship Id="rId14" Type="http://schemas.openxmlformats.org/officeDocument/2006/relationships/image" Target="../media/image47.png"/><Relationship Id="rId5" Type="http://schemas.openxmlformats.org/officeDocument/2006/relationships/image" Target="../media/image35.png"/><Relationship Id="rId6" Type="http://schemas.openxmlformats.org/officeDocument/2006/relationships/image" Target="../media/image38.png"/><Relationship Id="rId7" Type="http://schemas.openxmlformats.org/officeDocument/2006/relationships/image" Target="../media/image37.png"/><Relationship Id="rId8" Type="http://schemas.openxmlformats.org/officeDocument/2006/relationships/image" Target="../media/image58.png"/></Relationships>
</file>

<file path=ppt/slides/_rels/slide47.xml.rels><?xml version="1.0" encoding="UTF-8" standalone="yes"?><Relationships xmlns="http://schemas.openxmlformats.org/package/2006/relationships"><Relationship Id="rId11" Type="http://schemas.openxmlformats.org/officeDocument/2006/relationships/image" Target="../media/image53.png"/><Relationship Id="rId10" Type="http://schemas.openxmlformats.org/officeDocument/2006/relationships/image" Target="../media/image58.png"/><Relationship Id="rId13" Type="http://schemas.openxmlformats.org/officeDocument/2006/relationships/image" Target="../media/image54.png"/><Relationship Id="rId12" Type="http://schemas.openxmlformats.org/officeDocument/2006/relationships/image" Target="../media/image44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6.jpg"/><Relationship Id="rId4" Type="http://schemas.openxmlformats.org/officeDocument/2006/relationships/image" Target="../media/image2.jpg"/><Relationship Id="rId9" Type="http://schemas.openxmlformats.org/officeDocument/2006/relationships/image" Target="../media/image57.png"/><Relationship Id="rId15" Type="http://schemas.openxmlformats.org/officeDocument/2006/relationships/image" Target="../media/image68.png"/><Relationship Id="rId14" Type="http://schemas.openxmlformats.org/officeDocument/2006/relationships/image" Target="../media/image62.png"/><Relationship Id="rId17" Type="http://schemas.openxmlformats.org/officeDocument/2006/relationships/image" Target="../media/image49.png"/><Relationship Id="rId16" Type="http://schemas.openxmlformats.org/officeDocument/2006/relationships/image" Target="../media/image50.png"/><Relationship Id="rId5" Type="http://schemas.openxmlformats.org/officeDocument/2006/relationships/image" Target="../media/image35.png"/><Relationship Id="rId19" Type="http://schemas.openxmlformats.org/officeDocument/2006/relationships/image" Target="../media/image14.png"/><Relationship Id="rId6" Type="http://schemas.openxmlformats.org/officeDocument/2006/relationships/image" Target="../media/image63.png"/><Relationship Id="rId18" Type="http://schemas.openxmlformats.org/officeDocument/2006/relationships/image" Target="../media/image47.png"/><Relationship Id="rId7" Type="http://schemas.openxmlformats.org/officeDocument/2006/relationships/image" Target="../media/image38.png"/><Relationship Id="rId8" Type="http://schemas.openxmlformats.org/officeDocument/2006/relationships/image" Target="../media/image37.png"/></Relationships>
</file>

<file path=ppt/slides/_rels/slide48.xml.rels><?xml version="1.0" encoding="UTF-8" standalone="yes"?><Relationships xmlns="http://schemas.openxmlformats.org/package/2006/relationships"><Relationship Id="rId11" Type="http://schemas.openxmlformats.org/officeDocument/2006/relationships/image" Target="../media/image44.png"/><Relationship Id="rId10" Type="http://schemas.openxmlformats.org/officeDocument/2006/relationships/image" Target="../media/image53.png"/><Relationship Id="rId13" Type="http://schemas.openxmlformats.org/officeDocument/2006/relationships/image" Target="../media/image66.png"/><Relationship Id="rId12" Type="http://schemas.openxmlformats.org/officeDocument/2006/relationships/image" Target="../media/image54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6.jpg"/><Relationship Id="rId4" Type="http://schemas.openxmlformats.org/officeDocument/2006/relationships/image" Target="../media/image2.jpg"/><Relationship Id="rId9" Type="http://schemas.openxmlformats.org/officeDocument/2006/relationships/image" Target="../media/image58.png"/><Relationship Id="rId15" Type="http://schemas.openxmlformats.org/officeDocument/2006/relationships/image" Target="../media/image64.png"/><Relationship Id="rId14" Type="http://schemas.openxmlformats.org/officeDocument/2006/relationships/image" Target="../media/image69.png"/><Relationship Id="rId5" Type="http://schemas.openxmlformats.org/officeDocument/2006/relationships/image" Target="../media/image63.png"/><Relationship Id="rId6" Type="http://schemas.openxmlformats.org/officeDocument/2006/relationships/image" Target="../media/image38.png"/><Relationship Id="rId7" Type="http://schemas.openxmlformats.org/officeDocument/2006/relationships/image" Target="../media/image37.png"/><Relationship Id="rId8" Type="http://schemas.openxmlformats.org/officeDocument/2006/relationships/image" Target="../media/image57.png"/></Relationships>
</file>

<file path=ppt/slides/_rels/slide49.xml.rels><?xml version="1.0" encoding="UTF-8" standalone="yes"?><Relationships xmlns="http://schemas.openxmlformats.org/package/2006/relationships"><Relationship Id="rId11" Type="http://schemas.openxmlformats.org/officeDocument/2006/relationships/image" Target="../media/image44.png"/><Relationship Id="rId10" Type="http://schemas.openxmlformats.org/officeDocument/2006/relationships/image" Target="../media/image53.png"/><Relationship Id="rId13" Type="http://schemas.openxmlformats.org/officeDocument/2006/relationships/image" Target="../media/image66.png"/><Relationship Id="rId12" Type="http://schemas.openxmlformats.org/officeDocument/2006/relationships/image" Target="../media/image54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6.jpg"/><Relationship Id="rId4" Type="http://schemas.openxmlformats.org/officeDocument/2006/relationships/image" Target="../media/image2.jpg"/><Relationship Id="rId9" Type="http://schemas.openxmlformats.org/officeDocument/2006/relationships/image" Target="../media/image58.png"/><Relationship Id="rId15" Type="http://schemas.openxmlformats.org/officeDocument/2006/relationships/image" Target="../media/image81.png"/><Relationship Id="rId14" Type="http://schemas.openxmlformats.org/officeDocument/2006/relationships/image" Target="../media/image71.png"/><Relationship Id="rId16" Type="http://schemas.openxmlformats.org/officeDocument/2006/relationships/image" Target="../media/image74.png"/><Relationship Id="rId5" Type="http://schemas.openxmlformats.org/officeDocument/2006/relationships/image" Target="../media/image63.png"/><Relationship Id="rId6" Type="http://schemas.openxmlformats.org/officeDocument/2006/relationships/image" Target="../media/image38.png"/><Relationship Id="rId7" Type="http://schemas.openxmlformats.org/officeDocument/2006/relationships/image" Target="../media/image37.png"/><Relationship Id="rId8" Type="http://schemas.openxmlformats.org/officeDocument/2006/relationships/image" Target="../media/image5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jpg"/><Relationship Id="rId4" Type="http://schemas.openxmlformats.org/officeDocument/2006/relationships/image" Target="../media/image2.jpg"/><Relationship Id="rId5" Type="http://schemas.openxmlformats.org/officeDocument/2006/relationships/image" Target="../media/image4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6.jpg"/><Relationship Id="rId4" Type="http://schemas.openxmlformats.org/officeDocument/2006/relationships/image" Target="../media/image2.jpg"/><Relationship Id="rId5" Type="http://schemas.openxmlformats.org/officeDocument/2006/relationships/image" Target="../media/image73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6.jpg"/><Relationship Id="rId4" Type="http://schemas.openxmlformats.org/officeDocument/2006/relationships/image" Target="../media/image2.jpg"/><Relationship Id="rId5" Type="http://schemas.openxmlformats.org/officeDocument/2006/relationships/image" Target="../media/image97.gif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6.jpg"/><Relationship Id="rId4" Type="http://schemas.openxmlformats.org/officeDocument/2006/relationships/image" Target="../media/image2.jpg"/><Relationship Id="rId5" Type="http://schemas.openxmlformats.org/officeDocument/2006/relationships/image" Target="../media/image76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6.jpg"/><Relationship Id="rId4" Type="http://schemas.openxmlformats.org/officeDocument/2006/relationships/image" Target="../media/image2.jpg"/><Relationship Id="rId5" Type="http://schemas.openxmlformats.org/officeDocument/2006/relationships/image" Target="../media/image78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6.jpg"/><Relationship Id="rId4" Type="http://schemas.openxmlformats.org/officeDocument/2006/relationships/image" Target="../media/image2.jp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6.jpg"/><Relationship Id="rId4" Type="http://schemas.openxmlformats.org/officeDocument/2006/relationships/image" Target="../media/image2.jpg"/><Relationship Id="rId5" Type="http://schemas.openxmlformats.org/officeDocument/2006/relationships/image" Target="../media/image77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6.jpg"/><Relationship Id="rId4" Type="http://schemas.openxmlformats.org/officeDocument/2006/relationships/image" Target="../media/image2.jpg"/><Relationship Id="rId5" Type="http://schemas.openxmlformats.org/officeDocument/2006/relationships/image" Target="../media/image70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6.jpg"/><Relationship Id="rId4" Type="http://schemas.openxmlformats.org/officeDocument/2006/relationships/image" Target="../media/image2.jpg"/><Relationship Id="rId5" Type="http://schemas.openxmlformats.org/officeDocument/2006/relationships/image" Target="../media/image93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6.jpg"/><Relationship Id="rId4" Type="http://schemas.openxmlformats.org/officeDocument/2006/relationships/image" Target="../media/image2.jpg"/><Relationship Id="rId5" Type="http://schemas.openxmlformats.org/officeDocument/2006/relationships/image" Target="../media/image95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6.jpg"/><Relationship Id="rId4" Type="http://schemas.openxmlformats.org/officeDocument/2006/relationships/image" Target="../media/image2.jpg"/><Relationship Id="rId5" Type="http://schemas.openxmlformats.org/officeDocument/2006/relationships/image" Target="../media/image8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jpg"/><Relationship Id="rId4" Type="http://schemas.openxmlformats.org/officeDocument/2006/relationships/image" Target="../media/image2.jp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6.jpg"/><Relationship Id="rId4" Type="http://schemas.openxmlformats.org/officeDocument/2006/relationships/image" Target="../media/image2.jpg"/><Relationship Id="rId5" Type="http://schemas.openxmlformats.org/officeDocument/2006/relationships/image" Target="../media/image91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6.jpg"/><Relationship Id="rId4" Type="http://schemas.openxmlformats.org/officeDocument/2006/relationships/image" Target="../media/image2.jpg"/><Relationship Id="rId5" Type="http://schemas.openxmlformats.org/officeDocument/2006/relationships/image" Target="../media/image82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6.jpg"/><Relationship Id="rId4" Type="http://schemas.openxmlformats.org/officeDocument/2006/relationships/image" Target="../media/image2.jpg"/><Relationship Id="rId5" Type="http://schemas.openxmlformats.org/officeDocument/2006/relationships/image" Target="../media/image86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6.jpg"/><Relationship Id="rId4" Type="http://schemas.openxmlformats.org/officeDocument/2006/relationships/image" Target="../media/image2.jpg"/><Relationship Id="rId5" Type="http://schemas.openxmlformats.org/officeDocument/2006/relationships/image" Target="../media/image84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6.jpg"/><Relationship Id="rId4" Type="http://schemas.openxmlformats.org/officeDocument/2006/relationships/image" Target="../media/image2.jpg"/><Relationship Id="rId5" Type="http://schemas.openxmlformats.org/officeDocument/2006/relationships/image" Target="../media/image80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6.jpg"/><Relationship Id="rId4" Type="http://schemas.openxmlformats.org/officeDocument/2006/relationships/image" Target="../media/image2.jpg"/><Relationship Id="rId5" Type="http://schemas.openxmlformats.org/officeDocument/2006/relationships/image" Target="../media/image80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6.jpg"/><Relationship Id="rId4" Type="http://schemas.openxmlformats.org/officeDocument/2006/relationships/image" Target="../media/image2.jpg"/><Relationship Id="rId5" Type="http://schemas.openxmlformats.org/officeDocument/2006/relationships/image" Target="../media/image94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6.jpg"/><Relationship Id="rId4" Type="http://schemas.openxmlformats.org/officeDocument/2006/relationships/image" Target="../media/image2.jpg"/><Relationship Id="rId5" Type="http://schemas.openxmlformats.org/officeDocument/2006/relationships/image" Target="../media/image90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6.jpg"/><Relationship Id="rId4" Type="http://schemas.openxmlformats.org/officeDocument/2006/relationships/image" Target="../media/image2.jpg"/><Relationship Id="rId5" Type="http://schemas.openxmlformats.org/officeDocument/2006/relationships/image" Target="../media/image89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6.jpg"/><Relationship Id="rId4" Type="http://schemas.openxmlformats.org/officeDocument/2006/relationships/image" Target="../media/image2.jpg"/><Relationship Id="rId5" Type="http://schemas.openxmlformats.org/officeDocument/2006/relationships/image" Target="../media/image9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jpg"/><Relationship Id="rId4" Type="http://schemas.openxmlformats.org/officeDocument/2006/relationships/image" Target="../media/image2.jpg"/><Relationship Id="rId5" Type="http://schemas.openxmlformats.org/officeDocument/2006/relationships/image" Target="../media/image3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6.jpg"/><Relationship Id="rId4" Type="http://schemas.openxmlformats.org/officeDocument/2006/relationships/image" Target="../media/image2.jpg"/><Relationship Id="rId5" Type="http://schemas.openxmlformats.org/officeDocument/2006/relationships/image" Target="../media/image96.png"/></Relationships>
</file>

<file path=ppt/slides/_rels/slide71.xml.rels><?xml version="1.0" encoding="UTF-8" standalone="yes"?><Relationships xmlns="http://schemas.openxmlformats.org/package/2006/relationships"><Relationship Id="rId11" Type="http://schemas.openxmlformats.org/officeDocument/2006/relationships/image" Target="../media/image79.png"/><Relationship Id="rId10" Type="http://schemas.openxmlformats.org/officeDocument/2006/relationships/image" Target="../media/image85.png"/><Relationship Id="rId12" Type="http://schemas.openxmlformats.org/officeDocument/2006/relationships/image" Target="../media/image88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6.jpg"/><Relationship Id="rId4" Type="http://schemas.openxmlformats.org/officeDocument/2006/relationships/image" Target="../media/image2.jpg"/><Relationship Id="rId9" Type="http://schemas.openxmlformats.org/officeDocument/2006/relationships/hyperlink" Target="http://filippocmc.github.io" TargetMode="External"/><Relationship Id="rId5" Type="http://schemas.openxmlformats.org/officeDocument/2006/relationships/hyperlink" Target="https://mml-book.github.io/book/mml-book.pdf" TargetMode="External"/><Relationship Id="rId6" Type="http://schemas.openxmlformats.org/officeDocument/2006/relationships/hyperlink" Target="https://anthology-of-data.science/resources/prince2023udl.pdf" TargetMode="External"/><Relationship Id="rId7" Type="http://schemas.openxmlformats.org/officeDocument/2006/relationships/hyperlink" Target="https://www.youtube.com/@3blue1brown/playlists" TargetMode="External"/><Relationship Id="rId8" Type="http://schemas.openxmlformats.org/officeDocument/2006/relationships/hyperlink" Target="mailto:f.corponi@imperial.ac.uk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jpg"/><Relationship Id="rId4" Type="http://schemas.openxmlformats.org/officeDocument/2006/relationships/image" Target="../media/image2.jpg"/><Relationship Id="rId5" Type="http://schemas.openxmlformats.org/officeDocument/2006/relationships/image" Target="../media/image16.png"/><Relationship Id="rId6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jpg"/><Relationship Id="rId4" Type="http://schemas.openxmlformats.org/officeDocument/2006/relationships/image" Target="../media/image2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/>
          <p:nvPr/>
        </p:nvSpPr>
        <p:spPr>
          <a:xfrm>
            <a:off x="0" y="0"/>
            <a:ext cx="464772" cy="929543"/>
          </a:xfrm>
          <a:custGeom>
            <a:rect b="b" l="l" r="r" t="t"/>
            <a:pathLst>
              <a:path extrusionOk="0" h="1859085" w="929543">
                <a:moveTo>
                  <a:pt x="0" y="0"/>
                </a:moveTo>
                <a:lnTo>
                  <a:pt x="929543" y="0"/>
                </a:lnTo>
                <a:lnTo>
                  <a:pt x="929543" y="1859085"/>
                </a:lnTo>
                <a:lnTo>
                  <a:pt x="0" y="18590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30" name="Google Shape;130;p25"/>
          <p:cNvSpPr/>
          <p:nvPr/>
        </p:nvSpPr>
        <p:spPr>
          <a:xfrm>
            <a:off x="8629650" y="4165867"/>
            <a:ext cx="494791" cy="926567"/>
          </a:xfrm>
          <a:custGeom>
            <a:rect b="b" l="l" r="r" t="t"/>
            <a:pathLst>
              <a:path extrusionOk="0" h="1853134" w="989583">
                <a:moveTo>
                  <a:pt x="0" y="0"/>
                </a:moveTo>
                <a:lnTo>
                  <a:pt x="989583" y="0"/>
                </a:lnTo>
                <a:lnTo>
                  <a:pt x="989583" y="1853134"/>
                </a:lnTo>
                <a:lnTo>
                  <a:pt x="0" y="185313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31" name="Google Shape;131;p25"/>
          <p:cNvSpPr txBox="1"/>
          <p:nvPr/>
        </p:nvSpPr>
        <p:spPr>
          <a:xfrm>
            <a:off x="886650" y="2163700"/>
            <a:ext cx="7370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Digital Phenotyping in Bipolar Disorder</a:t>
            </a:r>
            <a:endParaRPr sz="700"/>
          </a:p>
        </p:txBody>
      </p:sp>
      <p:sp>
        <p:nvSpPr>
          <p:cNvPr id="132" name="Google Shape;132;p25"/>
          <p:cNvSpPr txBox="1"/>
          <p:nvPr/>
        </p:nvSpPr>
        <p:spPr>
          <a:xfrm>
            <a:off x="3273750" y="3723150"/>
            <a:ext cx="25965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/>
              <a:t>Filippo Corponi</a:t>
            </a:r>
            <a:endParaRPr b="1" sz="2500"/>
          </a:p>
          <a:p>
            <a:pPr indent="0" lvl="0" marL="0" marR="0" rtl="0" algn="ctr">
              <a:lnSpc>
                <a:spcPct val="14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MD, MSc, PhD</a:t>
            </a:r>
            <a:endParaRPr sz="2000"/>
          </a:p>
        </p:txBody>
      </p:sp>
      <p:pic>
        <p:nvPicPr>
          <p:cNvPr id="133" name="Google Shape;133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13122" y="0"/>
            <a:ext cx="4130889" cy="18589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5"/>
          <p:cNvSpPr txBox="1"/>
          <p:nvPr/>
        </p:nvSpPr>
        <p:spPr>
          <a:xfrm>
            <a:off x="1" y="4839600"/>
            <a:ext cx="332400" cy="3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1</a:t>
            </a:r>
            <a:endParaRPr sz="9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4"/>
          <p:cNvSpPr/>
          <p:nvPr/>
        </p:nvSpPr>
        <p:spPr>
          <a:xfrm>
            <a:off x="0" y="0"/>
            <a:ext cx="464772" cy="929543"/>
          </a:xfrm>
          <a:custGeom>
            <a:rect b="b" l="l" r="r" t="t"/>
            <a:pathLst>
              <a:path extrusionOk="0" h="1859085" w="929543">
                <a:moveTo>
                  <a:pt x="0" y="0"/>
                </a:moveTo>
                <a:lnTo>
                  <a:pt x="929543" y="0"/>
                </a:lnTo>
                <a:lnTo>
                  <a:pt x="929543" y="1859085"/>
                </a:lnTo>
                <a:lnTo>
                  <a:pt x="0" y="18590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27" name="Google Shape;227;p34"/>
          <p:cNvSpPr/>
          <p:nvPr/>
        </p:nvSpPr>
        <p:spPr>
          <a:xfrm>
            <a:off x="8629650" y="4165867"/>
            <a:ext cx="494791" cy="926567"/>
          </a:xfrm>
          <a:custGeom>
            <a:rect b="b" l="l" r="r" t="t"/>
            <a:pathLst>
              <a:path extrusionOk="0" h="1853134" w="989583">
                <a:moveTo>
                  <a:pt x="0" y="0"/>
                </a:moveTo>
                <a:lnTo>
                  <a:pt x="989583" y="0"/>
                </a:lnTo>
                <a:lnTo>
                  <a:pt x="989583" y="1853134"/>
                </a:lnTo>
                <a:lnTo>
                  <a:pt x="0" y="185313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28" name="Google Shape;228;p34"/>
          <p:cNvSpPr txBox="1"/>
          <p:nvPr/>
        </p:nvSpPr>
        <p:spPr>
          <a:xfrm>
            <a:off x="2491643" y="192088"/>
            <a:ext cx="4160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Digital Phenotyping</a:t>
            </a:r>
            <a:endParaRPr sz="700"/>
          </a:p>
        </p:txBody>
      </p:sp>
      <p:pic>
        <p:nvPicPr>
          <p:cNvPr id="229" name="Google Shape;229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12125" y="1976300"/>
            <a:ext cx="2402424" cy="2402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0025" y="1825900"/>
            <a:ext cx="2703225" cy="270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55224" y="2110700"/>
            <a:ext cx="2143125" cy="2133600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34"/>
          <p:cNvSpPr txBox="1"/>
          <p:nvPr/>
        </p:nvSpPr>
        <p:spPr>
          <a:xfrm>
            <a:off x="1226237" y="1564300"/>
            <a:ext cx="13308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Wearables</a:t>
            </a:r>
            <a:endParaRPr sz="700"/>
          </a:p>
        </p:txBody>
      </p:sp>
      <p:sp>
        <p:nvSpPr>
          <p:cNvPr id="233" name="Google Shape;233;p34"/>
          <p:cNvSpPr txBox="1"/>
          <p:nvPr/>
        </p:nvSpPr>
        <p:spPr>
          <a:xfrm>
            <a:off x="4085287" y="1564300"/>
            <a:ext cx="12561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Nearables</a:t>
            </a:r>
            <a:endParaRPr sz="700"/>
          </a:p>
        </p:txBody>
      </p:sp>
      <p:sp>
        <p:nvSpPr>
          <p:cNvPr id="234" name="Google Shape;234;p34"/>
          <p:cNvSpPr txBox="1"/>
          <p:nvPr/>
        </p:nvSpPr>
        <p:spPr>
          <a:xfrm>
            <a:off x="6661399" y="1564300"/>
            <a:ext cx="13308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Smartphone</a:t>
            </a:r>
            <a:endParaRPr sz="700"/>
          </a:p>
        </p:txBody>
      </p:sp>
      <p:sp>
        <p:nvSpPr>
          <p:cNvPr id="235" name="Google Shape;235;p34"/>
          <p:cNvSpPr txBox="1"/>
          <p:nvPr/>
        </p:nvSpPr>
        <p:spPr>
          <a:xfrm>
            <a:off x="1" y="4839600"/>
            <a:ext cx="332400" cy="3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10</a:t>
            </a:r>
            <a:endParaRPr sz="9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5"/>
          <p:cNvSpPr/>
          <p:nvPr/>
        </p:nvSpPr>
        <p:spPr>
          <a:xfrm>
            <a:off x="0" y="0"/>
            <a:ext cx="464772" cy="929543"/>
          </a:xfrm>
          <a:custGeom>
            <a:rect b="b" l="l" r="r" t="t"/>
            <a:pathLst>
              <a:path extrusionOk="0" h="1859085" w="929543">
                <a:moveTo>
                  <a:pt x="0" y="0"/>
                </a:moveTo>
                <a:lnTo>
                  <a:pt x="929543" y="0"/>
                </a:lnTo>
                <a:lnTo>
                  <a:pt x="929543" y="1859085"/>
                </a:lnTo>
                <a:lnTo>
                  <a:pt x="0" y="18590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41" name="Google Shape;241;p35"/>
          <p:cNvSpPr/>
          <p:nvPr/>
        </p:nvSpPr>
        <p:spPr>
          <a:xfrm>
            <a:off x="8629650" y="4165867"/>
            <a:ext cx="494791" cy="926567"/>
          </a:xfrm>
          <a:custGeom>
            <a:rect b="b" l="l" r="r" t="t"/>
            <a:pathLst>
              <a:path extrusionOk="0" h="1853134" w="989583">
                <a:moveTo>
                  <a:pt x="0" y="0"/>
                </a:moveTo>
                <a:lnTo>
                  <a:pt x="989583" y="0"/>
                </a:lnTo>
                <a:lnTo>
                  <a:pt x="989583" y="1853134"/>
                </a:lnTo>
                <a:lnTo>
                  <a:pt x="0" y="185313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42" name="Google Shape;242;p35"/>
          <p:cNvSpPr txBox="1"/>
          <p:nvPr/>
        </p:nvSpPr>
        <p:spPr>
          <a:xfrm>
            <a:off x="2491643" y="192088"/>
            <a:ext cx="4160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Digital Phenotyping</a:t>
            </a:r>
            <a:endParaRPr sz="700"/>
          </a:p>
        </p:txBody>
      </p:sp>
      <p:pic>
        <p:nvPicPr>
          <p:cNvPr id="243" name="Google Shape;243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10138" y="707975"/>
            <a:ext cx="6323727" cy="3884399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35"/>
          <p:cNvSpPr txBox="1"/>
          <p:nvPr/>
        </p:nvSpPr>
        <p:spPr>
          <a:xfrm>
            <a:off x="5475750" y="4165875"/>
            <a:ext cx="3153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245" name="Google Shape;245;p35"/>
          <p:cNvSpPr txBox="1"/>
          <p:nvPr/>
        </p:nvSpPr>
        <p:spPr>
          <a:xfrm>
            <a:off x="5383800" y="3796575"/>
            <a:ext cx="3217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222222"/>
                </a:solidFill>
                <a:highlight>
                  <a:schemeClr val="lt1"/>
                </a:highlight>
              </a:rPr>
              <a:t>Maatoug et al., Frontiers in Psychiatry, 2022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22222"/>
              </a:solidFill>
              <a:highlight>
                <a:srgbClr val="FFFFFF"/>
              </a:highlight>
            </a:endParaRPr>
          </a:p>
        </p:txBody>
      </p:sp>
      <p:sp>
        <p:nvSpPr>
          <p:cNvPr id="246" name="Google Shape;246;p35"/>
          <p:cNvSpPr txBox="1"/>
          <p:nvPr/>
        </p:nvSpPr>
        <p:spPr>
          <a:xfrm>
            <a:off x="1" y="4839600"/>
            <a:ext cx="332400" cy="3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11</a:t>
            </a:r>
            <a:endParaRPr sz="9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6"/>
          <p:cNvSpPr/>
          <p:nvPr/>
        </p:nvSpPr>
        <p:spPr>
          <a:xfrm>
            <a:off x="0" y="0"/>
            <a:ext cx="464772" cy="929543"/>
          </a:xfrm>
          <a:custGeom>
            <a:rect b="b" l="l" r="r" t="t"/>
            <a:pathLst>
              <a:path extrusionOk="0" h="1859085" w="929543">
                <a:moveTo>
                  <a:pt x="0" y="0"/>
                </a:moveTo>
                <a:lnTo>
                  <a:pt x="929543" y="0"/>
                </a:lnTo>
                <a:lnTo>
                  <a:pt x="929543" y="1859085"/>
                </a:lnTo>
                <a:lnTo>
                  <a:pt x="0" y="18590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52" name="Google Shape;252;p36"/>
          <p:cNvSpPr/>
          <p:nvPr/>
        </p:nvSpPr>
        <p:spPr>
          <a:xfrm>
            <a:off x="8629650" y="4165867"/>
            <a:ext cx="494791" cy="926567"/>
          </a:xfrm>
          <a:custGeom>
            <a:rect b="b" l="l" r="r" t="t"/>
            <a:pathLst>
              <a:path extrusionOk="0" h="1853134" w="989583">
                <a:moveTo>
                  <a:pt x="0" y="0"/>
                </a:moveTo>
                <a:lnTo>
                  <a:pt x="989583" y="0"/>
                </a:lnTo>
                <a:lnTo>
                  <a:pt x="989583" y="1853134"/>
                </a:lnTo>
                <a:lnTo>
                  <a:pt x="0" y="185313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53" name="Google Shape;253;p36"/>
          <p:cNvSpPr txBox="1"/>
          <p:nvPr/>
        </p:nvSpPr>
        <p:spPr>
          <a:xfrm>
            <a:off x="2491643" y="192088"/>
            <a:ext cx="4160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Digital Phenotyping</a:t>
            </a:r>
            <a:endParaRPr sz="700"/>
          </a:p>
        </p:txBody>
      </p:sp>
      <p:sp>
        <p:nvSpPr>
          <p:cNvPr id="254" name="Google Shape;254;p36"/>
          <p:cNvSpPr txBox="1"/>
          <p:nvPr/>
        </p:nvSpPr>
        <p:spPr>
          <a:xfrm>
            <a:off x="585275" y="1750421"/>
            <a:ext cx="8016000" cy="23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98% smartphone owners</a:t>
            </a:r>
            <a:endParaRPr sz="1700"/>
          </a:p>
          <a:p>
            <a:pPr indent="0" lvl="0" marL="0" marR="0" rtl="0" algn="l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marR="0" rtl="0" algn="l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marR="0" rtl="0" algn="l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59% wearable owners</a:t>
            </a:r>
            <a:endParaRPr sz="1700"/>
          </a:p>
          <a:p>
            <a:pPr indent="0" lvl="0" marL="0" marR="0" rtl="0" algn="l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 </a:t>
            </a:r>
            <a:endParaRPr sz="700"/>
          </a:p>
          <a:p>
            <a:pPr indent="0" lvl="0" marL="0" marR="0" rtl="0" algn="l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255" name="Google Shape;255;p36"/>
          <p:cNvSpPr txBox="1"/>
          <p:nvPr/>
        </p:nvSpPr>
        <p:spPr>
          <a:xfrm>
            <a:off x="5948650" y="3796575"/>
            <a:ext cx="2652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</a:rPr>
              <a:t>Shandhi et al., npj Digit. Med., 2024</a:t>
            </a:r>
            <a:endParaRPr sz="1200"/>
          </a:p>
        </p:txBody>
      </p:sp>
      <p:sp>
        <p:nvSpPr>
          <p:cNvPr id="256" name="Google Shape;256;p36"/>
          <p:cNvSpPr txBox="1"/>
          <p:nvPr/>
        </p:nvSpPr>
        <p:spPr>
          <a:xfrm>
            <a:off x="585267" y="1204959"/>
            <a:ext cx="7869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rgbClr val="999999"/>
                </a:solidFill>
              </a:rPr>
              <a:t>The case for wrist-worn devices</a:t>
            </a:r>
            <a:endParaRPr sz="700">
              <a:solidFill>
                <a:srgbClr val="999999"/>
              </a:solidFill>
            </a:endParaRPr>
          </a:p>
        </p:txBody>
      </p:sp>
      <p:sp>
        <p:nvSpPr>
          <p:cNvPr id="257" name="Google Shape;257;p36"/>
          <p:cNvSpPr txBox="1"/>
          <p:nvPr/>
        </p:nvSpPr>
        <p:spPr>
          <a:xfrm>
            <a:off x="1" y="4839600"/>
            <a:ext cx="332400" cy="3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1</a:t>
            </a:r>
            <a:r>
              <a:rPr lang="en" sz="900">
                <a:solidFill>
                  <a:schemeClr val="dk1"/>
                </a:solidFill>
              </a:rPr>
              <a:t>2</a:t>
            </a:r>
            <a:endParaRPr sz="9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7"/>
          <p:cNvSpPr/>
          <p:nvPr/>
        </p:nvSpPr>
        <p:spPr>
          <a:xfrm>
            <a:off x="0" y="0"/>
            <a:ext cx="464772" cy="929543"/>
          </a:xfrm>
          <a:custGeom>
            <a:rect b="b" l="l" r="r" t="t"/>
            <a:pathLst>
              <a:path extrusionOk="0" h="1859085" w="929543">
                <a:moveTo>
                  <a:pt x="0" y="0"/>
                </a:moveTo>
                <a:lnTo>
                  <a:pt x="929543" y="0"/>
                </a:lnTo>
                <a:lnTo>
                  <a:pt x="929543" y="1859085"/>
                </a:lnTo>
                <a:lnTo>
                  <a:pt x="0" y="18590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63" name="Google Shape;263;p37"/>
          <p:cNvSpPr/>
          <p:nvPr/>
        </p:nvSpPr>
        <p:spPr>
          <a:xfrm>
            <a:off x="8629650" y="4165867"/>
            <a:ext cx="494791" cy="926567"/>
          </a:xfrm>
          <a:custGeom>
            <a:rect b="b" l="l" r="r" t="t"/>
            <a:pathLst>
              <a:path extrusionOk="0" h="1853134" w="989583">
                <a:moveTo>
                  <a:pt x="0" y="0"/>
                </a:moveTo>
                <a:lnTo>
                  <a:pt x="989583" y="0"/>
                </a:lnTo>
                <a:lnTo>
                  <a:pt x="989583" y="1853134"/>
                </a:lnTo>
                <a:lnTo>
                  <a:pt x="0" y="185313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64" name="Google Shape;264;p37"/>
          <p:cNvSpPr txBox="1"/>
          <p:nvPr/>
        </p:nvSpPr>
        <p:spPr>
          <a:xfrm>
            <a:off x="2491643" y="192088"/>
            <a:ext cx="4160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Digital Phenotyping</a:t>
            </a:r>
            <a:endParaRPr sz="700"/>
          </a:p>
        </p:txBody>
      </p:sp>
      <p:sp>
        <p:nvSpPr>
          <p:cNvPr id="265" name="Google Shape;265;p37"/>
          <p:cNvSpPr txBox="1"/>
          <p:nvPr/>
        </p:nvSpPr>
        <p:spPr>
          <a:xfrm>
            <a:off x="585267" y="1204959"/>
            <a:ext cx="7869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rgbClr val="999999"/>
                </a:solidFill>
              </a:rPr>
              <a:t>The case for wrist-worn devices</a:t>
            </a:r>
            <a:endParaRPr sz="700">
              <a:solidFill>
                <a:srgbClr val="999999"/>
              </a:solidFill>
            </a:endParaRPr>
          </a:p>
        </p:txBody>
      </p:sp>
      <p:pic>
        <p:nvPicPr>
          <p:cNvPr id="266" name="Google Shape;266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5275" y="1657859"/>
            <a:ext cx="1171575" cy="209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83300" y="2433159"/>
            <a:ext cx="1171575" cy="2095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37"/>
          <p:cNvSpPr txBox="1"/>
          <p:nvPr/>
        </p:nvSpPr>
        <p:spPr>
          <a:xfrm>
            <a:off x="1861775" y="1818625"/>
            <a:ext cx="1461900" cy="2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Call logs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App usage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Speech data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9" name="Google Shape;269;p37"/>
          <p:cNvSpPr txBox="1"/>
          <p:nvPr/>
        </p:nvSpPr>
        <p:spPr>
          <a:xfrm>
            <a:off x="4940775" y="2583800"/>
            <a:ext cx="2157000" cy="2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Acceleration</a:t>
            </a:r>
            <a:endParaRPr b="1"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Skin temperature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Electrodermal reactivity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ECG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0" name="Google Shape;270;p37"/>
          <p:cNvSpPr txBox="1"/>
          <p:nvPr/>
        </p:nvSpPr>
        <p:spPr>
          <a:xfrm>
            <a:off x="1" y="4839600"/>
            <a:ext cx="332400" cy="3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13</a:t>
            </a:r>
            <a:endParaRPr sz="9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8"/>
          <p:cNvSpPr/>
          <p:nvPr/>
        </p:nvSpPr>
        <p:spPr>
          <a:xfrm>
            <a:off x="0" y="0"/>
            <a:ext cx="464772" cy="929543"/>
          </a:xfrm>
          <a:custGeom>
            <a:rect b="b" l="l" r="r" t="t"/>
            <a:pathLst>
              <a:path extrusionOk="0" h="1859085" w="929543">
                <a:moveTo>
                  <a:pt x="0" y="0"/>
                </a:moveTo>
                <a:lnTo>
                  <a:pt x="929543" y="0"/>
                </a:lnTo>
                <a:lnTo>
                  <a:pt x="929543" y="1859085"/>
                </a:lnTo>
                <a:lnTo>
                  <a:pt x="0" y="18590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76" name="Google Shape;276;p38"/>
          <p:cNvSpPr/>
          <p:nvPr/>
        </p:nvSpPr>
        <p:spPr>
          <a:xfrm>
            <a:off x="8629650" y="4165867"/>
            <a:ext cx="494791" cy="926567"/>
          </a:xfrm>
          <a:custGeom>
            <a:rect b="b" l="l" r="r" t="t"/>
            <a:pathLst>
              <a:path extrusionOk="0" h="1853134" w="989583">
                <a:moveTo>
                  <a:pt x="0" y="0"/>
                </a:moveTo>
                <a:lnTo>
                  <a:pt x="989583" y="0"/>
                </a:lnTo>
                <a:lnTo>
                  <a:pt x="989583" y="1853134"/>
                </a:lnTo>
                <a:lnTo>
                  <a:pt x="0" y="185313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77" name="Google Shape;277;p38"/>
          <p:cNvSpPr txBox="1"/>
          <p:nvPr/>
        </p:nvSpPr>
        <p:spPr>
          <a:xfrm>
            <a:off x="2491643" y="192088"/>
            <a:ext cx="4160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Digital Phenotyping</a:t>
            </a:r>
            <a:endParaRPr sz="700"/>
          </a:p>
        </p:txBody>
      </p:sp>
      <p:sp>
        <p:nvSpPr>
          <p:cNvPr id="278" name="Google Shape;278;p38"/>
          <p:cNvSpPr txBox="1"/>
          <p:nvPr/>
        </p:nvSpPr>
        <p:spPr>
          <a:xfrm>
            <a:off x="585267" y="1204959"/>
            <a:ext cx="7869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rgbClr val="999999"/>
                </a:solidFill>
              </a:rPr>
              <a:t>The case for wrist-worn devices</a:t>
            </a:r>
            <a:endParaRPr sz="700">
              <a:solidFill>
                <a:srgbClr val="999999"/>
              </a:solidFill>
            </a:endParaRPr>
          </a:p>
        </p:txBody>
      </p:sp>
      <p:pic>
        <p:nvPicPr>
          <p:cNvPr id="279" name="Google Shape;279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5275" y="1657859"/>
            <a:ext cx="1171575" cy="209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83300" y="2433159"/>
            <a:ext cx="1171575" cy="2095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38"/>
          <p:cNvSpPr txBox="1"/>
          <p:nvPr/>
        </p:nvSpPr>
        <p:spPr>
          <a:xfrm>
            <a:off x="1861775" y="1818625"/>
            <a:ext cx="1461900" cy="2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Call logs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App usage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Speech data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38"/>
          <p:cNvSpPr txBox="1"/>
          <p:nvPr/>
        </p:nvSpPr>
        <p:spPr>
          <a:xfrm>
            <a:off x="4940775" y="2583800"/>
            <a:ext cx="2157000" cy="2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Acceleration</a:t>
            </a:r>
            <a:endParaRPr b="1"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Skin temperature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Electrodermal reactivity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ECG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3" name="Google Shape;283;p38"/>
          <p:cNvSpPr/>
          <p:nvPr/>
        </p:nvSpPr>
        <p:spPr>
          <a:xfrm rot="5400000">
            <a:off x="2387825" y="2760025"/>
            <a:ext cx="409800" cy="2991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4" name="Google Shape;284;p38"/>
          <p:cNvSpPr txBox="1"/>
          <p:nvPr/>
        </p:nvSpPr>
        <p:spPr>
          <a:xfrm>
            <a:off x="1369175" y="3114475"/>
            <a:ext cx="2447100" cy="10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Confidentiality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Acceptability &amp; Harm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" name="Google Shape;285;p38"/>
          <p:cNvSpPr/>
          <p:nvPr/>
        </p:nvSpPr>
        <p:spPr>
          <a:xfrm>
            <a:off x="3323663" y="3281581"/>
            <a:ext cx="523067" cy="398621"/>
          </a:xfrm>
          <a:custGeom>
            <a:rect b="b" l="l" r="r" t="t"/>
            <a:pathLst>
              <a:path extrusionOk="0" h="797242" w="1046134">
                <a:moveTo>
                  <a:pt x="0" y="0"/>
                </a:moveTo>
                <a:lnTo>
                  <a:pt x="1046134" y="0"/>
                </a:lnTo>
                <a:lnTo>
                  <a:pt x="1046134" y="797242"/>
                </a:lnTo>
                <a:lnTo>
                  <a:pt x="0" y="79724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86" name="Google Shape;286;p38"/>
          <p:cNvSpPr txBox="1"/>
          <p:nvPr/>
        </p:nvSpPr>
        <p:spPr>
          <a:xfrm>
            <a:off x="1" y="4839600"/>
            <a:ext cx="332400" cy="3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14</a:t>
            </a:r>
            <a:endParaRPr sz="9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9"/>
          <p:cNvSpPr/>
          <p:nvPr/>
        </p:nvSpPr>
        <p:spPr>
          <a:xfrm>
            <a:off x="0" y="0"/>
            <a:ext cx="464772" cy="929543"/>
          </a:xfrm>
          <a:custGeom>
            <a:rect b="b" l="l" r="r" t="t"/>
            <a:pathLst>
              <a:path extrusionOk="0" h="1859085" w="929543">
                <a:moveTo>
                  <a:pt x="0" y="0"/>
                </a:moveTo>
                <a:lnTo>
                  <a:pt x="929543" y="0"/>
                </a:lnTo>
                <a:lnTo>
                  <a:pt x="929543" y="1859085"/>
                </a:lnTo>
                <a:lnTo>
                  <a:pt x="0" y="18590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92" name="Google Shape;292;p39"/>
          <p:cNvSpPr/>
          <p:nvPr/>
        </p:nvSpPr>
        <p:spPr>
          <a:xfrm>
            <a:off x="8629650" y="4165867"/>
            <a:ext cx="494791" cy="926567"/>
          </a:xfrm>
          <a:custGeom>
            <a:rect b="b" l="l" r="r" t="t"/>
            <a:pathLst>
              <a:path extrusionOk="0" h="1853134" w="989583">
                <a:moveTo>
                  <a:pt x="0" y="0"/>
                </a:moveTo>
                <a:lnTo>
                  <a:pt x="989583" y="0"/>
                </a:lnTo>
                <a:lnTo>
                  <a:pt x="989583" y="1853134"/>
                </a:lnTo>
                <a:lnTo>
                  <a:pt x="0" y="185313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93" name="Google Shape;293;p39"/>
          <p:cNvSpPr txBox="1"/>
          <p:nvPr/>
        </p:nvSpPr>
        <p:spPr>
          <a:xfrm>
            <a:off x="489600" y="1043750"/>
            <a:ext cx="81648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1A254C"/>
                </a:solidFill>
                <a:highlight>
                  <a:srgbClr val="FFFFFF"/>
                </a:highlight>
              </a:rPr>
              <a:t>Moment-by-moment quantification of the individual-level human phenotype in-situ using data from smartphones and other personal digital devices.</a:t>
            </a:r>
            <a:endParaRPr sz="1700"/>
          </a:p>
        </p:txBody>
      </p:sp>
      <p:sp>
        <p:nvSpPr>
          <p:cNvPr id="294" name="Google Shape;294;p39"/>
          <p:cNvSpPr txBox="1"/>
          <p:nvPr/>
        </p:nvSpPr>
        <p:spPr>
          <a:xfrm>
            <a:off x="5675850" y="1751750"/>
            <a:ext cx="2953800" cy="5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Torous et al., JMIR Ment Health 2016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5" name="Google Shape;295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10563" y="2195225"/>
            <a:ext cx="3322875" cy="2620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70537" y="2084813"/>
            <a:ext cx="3602924" cy="2841148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39"/>
          <p:cNvSpPr txBox="1"/>
          <p:nvPr/>
        </p:nvSpPr>
        <p:spPr>
          <a:xfrm>
            <a:off x="2491643" y="192088"/>
            <a:ext cx="4160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Digital Phenotyping</a:t>
            </a:r>
            <a:endParaRPr sz="700"/>
          </a:p>
        </p:txBody>
      </p:sp>
      <p:sp>
        <p:nvSpPr>
          <p:cNvPr id="298" name="Google Shape;298;p39"/>
          <p:cNvSpPr txBox="1"/>
          <p:nvPr/>
        </p:nvSpPr>
        <p:spPr>
          <a:xfrm>
            <a:off x="1" y="4839600"/>
            <a:ext cx="332400" cy="3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15</a:t>
            </a:r>
            <a:endParaRPr sz="9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0"/>
          <p:cNvSpPr/>
          <p:nvPr/>
        </p:nvSpPr>
        <p:spPr>
          <a:xfrm>
            <a:off x="0" y="0"/>
            <a:ext cx="464772" cy="929543"/>
          </a:xfrm>
          <a:custGeom>
            <a:rect b="b" l="l" r="r" t="t"/>
            <a:pathLst>
              <a:path extrusionOk="0" h="1859085" w="929543">
                <a:moveTo>
                  <a:pt x="0" y="0"/>
                </a:moveTo>
                <a:lnTo>
                  <a:pt x="929543" y="0"/>
                </a:lnTo>
                <a:lnTo>
                  <a:pt x="929543" y="1859085"/>
                </a:lnTo>
                <a:lnTo>
                  <a:pt x="0" y="18590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04" name="Google Shape;304;p40"/>
          <p:cNvSpPr/>
          <p:nvPr/>
        </p:nvSpPr>
        <p:spPr>
          <a:xfrm>
            <a:off x="8629650" y="4165867"/>
            <a:ext cx="494791" cy="926567"/>
          </a:xfrm>
          <a:custGeom>
            <a:rect b="b" l="l" r="r" t="t"/>
            <a:pathLst>
              <a:path extrusionOk="0" h="1853134" w="989583">
                <a:moveTo>
                  <a:pt x="0" y="0"/>
                </a:moveTo>
                <a:lnTo>
                  <a:pt x="989583" y="0"/>
                </a:lnTo>
                <a:lnTo>
                  <a:pt x="989583" y="1853134"/>
                </a:lnTo>
                <a:lnTo>
                  <a:pt x="0" y="185313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05" name="Google Shape;305;p40"/>
          <p:cNvSpPr txBox="1"/>
          <p:nvPr/>
        </p:nvSpPr>
        <p:spPr>
          <a:xfrm>
            <a:off x="2491643" y="192088"/>
            <a:ext cx="4160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AI Nuts ‘N’ Bolts</a:t>
            </a:r>
            <a:endParaRPr sz="700"/>
          </a:p>
        </p:txBody>
      </p:sp>
      <p:pic>
        <p:nvPicPr>
          <p:cNvPr id="306" name="Google Shape;306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79546" y="806188"/>
            <a:ext cx="4184914" cy="4184914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40"/>
          <p:cNvSpPr txBox="1"/>
          <p:nvPr/>
        </p:nvSpPr>
        <p:spPr>
          <a:xfrm>
            <a:off x="1" y="4839600"/>
            <a:ext cx="332400" cy="3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16</a:t>
            </a:r>
            <a:endParaRPr sz="9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41"/>
          <p:cNvSpPr/>
          <p:nvPr/>
        </p:nvSpPr>
        <p:spPr>
          <a:xfrm>
            <a:off x="0" y="0"/>
            <a:ext cx="464772" cy="929543"/>
          </a:xfrm>
          <a:custGeom>
            <a:rect b="b" l="l" r="r" t="t"/>
            <a:pathLst>
              <a:path extrusionOk="0" h="1859085" w="929543">
                <a:moveTo>
                  <a:pt x="0" y="0"/>
                </a:moveTo>
                <a:lnTo>
                  <a:pt x="929543" y="0"/>
                </a:lnTo>
                <a:lnTo>
                  <a:pt x="929543" y="1859085"/>
                </a:lnTo>
                <a:lnTo>
                  <a:pt x="0" y="18590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13" name="Google Shape;313;p41"/>
          <p:cNvSpPr/>
          <p:nvPr/>
        </p:nvSpPr>
        <p:spPr>
          <a:xfrm>
            <a:off x="8629650" y="4165867"/>
            <a:ext cx="494791" cy="926567"/>
          </a:xfrm>
          <a:custGeom>
            <a:rect b="b" l="l" r="r" t="t"/>
            <a:pathLst>
              <a:path extrusionOk="0" h="1853134" w="989583">
                <a:moveTo>
                  <a:pt x="0" y="0"/>
                </a:moveTo>
                <a:lnTo>
                  <a:pt x="989583" y="0"/>
                </a:lnTo>
                <a:lnTo>
                  <a:pt x="989583" y="1853134"/>
                </a:lnTo>
                <a:lnTo>
                  <a:pt x="0" y="185313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14" name="Google Shape;314;p41"/>
          <p:cNvSpPr txBox="1"/>
          <p:nvPr/>
        </p:nvSpPr>
        <p:spPr>
          <a:xfrm>
            <a:off x="2491643" y="192088"/>
            <a:ext cx="4160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AI Nuts ‘N’ Bolts</a:t>
            </a:r>
            <a:endParaRPr sz="700"/>
          </a:p>
        </p:txBody>
      </p:sp>
      <p:sp>
        <p:nvSpPr>
          <p:cNvPr id="315" name="Google Shape;315;p41"/>
          <p:cNvSpPr txBox="1"/>
          <p:nvPr/>
        </p:nvSpPr>
        <p:spPr>
          <a:xfrm>
            <a:off x="585267" y="1204959"/>
            <a:ext cx="7869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rgbClr val="999999"/>
                </a:solidFill>
              </a:rPr>
              <a:t>Supervised Learning</a:t>
            </a:r>
            <a:endParaRPr sz="700">
              <a:solidFill>
                <a:srgbClr val="999999"/>
              </a:solidFill>
            </a:endParaRPr>
          </a:p>
        </p:txBody>
      </p:sp>
      <p:pic>
        <p:nvPicPr>
          <p:cNvPr id="316" name="Google Shape;316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37700" y="2361647"/>
            <a:ext cx="1733550" cy="523875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41"/>
          <p:cNvSpPr txBox="1"/>
          <p:nvPr/>
        </p:nvSpPr>
        <p:spPr>
          <a:xfrm>
            <a:off x="1" y="4839600"/>
            <a:ext cx="332400" cy="3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17</a:t>
            </a:r>
            <a:endParaRPr sz="9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2"/>
          <p:cNvSpPr/>
          <p:nvPr/>
        </p:nvSpPr>
        <p:spPr>
          <a:xfrm>
            <a:off x="0" y="0"/>
            <a:ext cx="464772" cy="929543"/>
          </a:xfrm>
          <a:custGeom>
            <a:rect b="b" l="l" r="r" t="t"/>
            <a:pathLst>
              <a:path extrusionOk="0" h="1859085" w="929543">
                <a:moveTo>
                  <a:pt x="0" y="0"/>
                </a:moveTo>
                <a:lnTo>
                  <a:pt x="929543" y="0"/>
                </a:lnTo>
                <a:lnTo>
                  <a:pt x="929543" y="1859085"/>
                </a:lnTo>
                <a:lnTo>
                  <a:pt x="0" y="18590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23" name="Google Shape;323;p42"/>
          <p:cNvSpPr/>
          <p:nvPr/>
        </p:nvSpPr>
        <p:spPr>
          <a:xfrm>
            <a:off x="8629650" y="4165867"/>
            <a:ext cx="494791" cy="926567"/>
          </a:xfrm>
          <a:custGeom>
            <a:rect b="b" l="l" r="r" t="t"/>
            <a:pathLst>
              <a:path extrusionOk="0" h="1853134" w="989583">
                <a:moveTo>
                  <a:pt x="0" y="0"/>
                </a:moveTo>
                <a:lnTo>
                  <a:pt x="989583" y="0"/>
                </a:lnTo>
                <a:lnTo>
                  <a:pt x="989583" y="1853134"/>
                </a:lnTo>
                <a:lnTo>
                  <a:pt x="0" y="185313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24" name="Google Shape;324;p42"/>
          <p:cNvSpPr txBox="1"/>
          <p:nvPr/>
        </p:nvSpPr>
        <p:spPr>
          <a:xfrm>
            <a:off x="2491643" y="192088"/>
            <a:ext cx="4160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AI Nuts ‘N’ Bolts</a:t>
            </a:r>
            <a:endParaRPr sz="700"/>
          </a:p>
        </p:txBody>
      </p:sp>
      <p:sp>
        <p:nvSpPr>
          <p:cNvPr id="325" name="Google Shape;325;p42"/>
          <p:cNvSpPr txBox="1"/>
          <p:nvPr/>
        </p:nvSpPr>
        <p:spPr>
          <a:xfrm>
            <a:off x="585267" y="1204959"/>
            <a:ext cx="7869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rgbClr val="999999"/>
                </a:solidFill>
              </a:rPr>
              <a:t>Supervised Learning</a:t>
            </a:r>
            <a:endParaRPr sz="700">
              <a:solidFill>
                <a:srgbClr val="999999"/>
              </a:solidFill>
            </a:endParaRPr>
          </a:p>
        </p:txBody>
      </p:sp>
      <p:pic>
        <p:nvPicPr>
          <p:cNvPr id="326" name="Google Shape;326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37700" y="2361647"/>
            <a:ext cx="1733550" cy="52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82975" y="3642009"/>
            <a:ext cx="1019175" cy="52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4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85275" y="3642009"/>
            <a:ext cx="1019175" cy="52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4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628250" y="3143050"/>
            <a:ext cx="752475" cy="590550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42"/>
          <p:cNvSpPr/>
          <p:nvPr/>
        </p:nvSpPr>
        <p:spPr>
          <a:xfrm>
            <a:off x="1316450" y="3354000"/>
            <a:ext cx="288000" cy="2880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1" name="Google Shape;331;p42"/>
          <p:cNvSpPr/>
          <p:nvPr/>
        </p:nvSpPr>
        <p:spPr>
          <a:xfrm rot="5400000">
            <a:off x="2334850" y="3354000"/>
            <a:ext cx="288000" cy="2880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2" name="Google Shape;332;p42"/>
          <p:cNvSpPr/>
          <p:nvPr/>
        </p:nvSpPr>
        <p:spPr>
          <a:xfrm>
            <a:off x="2121875" y="3438000"/>
            <a:ext cx="81600" cy="172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3" name="Google Shape;333;p42"/>
          <p:cNvSpPr txBox="1"/>
          <p:nvPr/>
        </p:nvSpPr>
        <p:spPr>
          <a:xfrm>
            <a:off x="1" y="4839600"/>
            <a:ext cx="332400" cy="3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18</a:t>
            </a:r>
            <a:endParaRPr sz="9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43"/>
          <p:cNvSpPr/>
          <p:nvPr/>
        </p:nvSpPr>
        <p:spPr>
          <a:xfrm>
            <a:off x="0" y="0"/>
            <a:ext cx="464772" cy="929543"/>
          </a:xfrm>
          <a:custGeom>
            <a:rect b="b" l="l" r="r" t="t"/>
            <a:pathLst>
              <a:path extrusionOk="0" h="1859085" w="929543">
                <a:moveTo>
                  <a:pt x="0" y="0"/>
                </a:moveTo>
                <a:lnTo>
                  <a:pt x="929543" y="0"/>
                </a:lnTo>
                <a:lnTo>
                  <a:pt x="929543" y="1859085"/>
                </a:lnTo>
                <a:lnTo>
                  <a:pt x="0" y="18590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39" name="Google Shape;339;p43"/>
          <p:cNvSpPr/>
          <p:nvPr/>
        </p:nvSpPr>
        <p:spPr>
          <a:xfrm>
            <a:off x="8629650" y="4165867"/>
            <a:ext cx="494791" cy="926567"/>
          </a:xfrm>
          <a:custGeom>
            <a:rect b="b" l="l" r="r" t="t"/>
            <a:pathLst>
              <a:path extrusionOk="0" h="1853134" w="989583">
                <a:moveTo>
                  <a:pt x="0" y="0"/>
                </a:moveTo>
                <a:lnTo>
                  <a:pt x="989583" y="0"/>
                </a:lnTo>
                <a:lnTo>
                  <a:pt x="989583" y="1853134"/>
                </a:lnTo>
                <a:lnTo>
                  <a:pt x="0" y="185313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40" name="Google Shape;340;p43"/>
          <p:cNvSpPr txBox="1"/>
          <p:nvPr/>
        </p:nvSpPr>
        <p:spPr>
          <a:xfrm>
            <a:off x="2491643" y="192088"/>
            <a:ext cx="4160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AI Nuts ‘N’ Bolts</a:t>
            </a:r>
            <a:endParaRPr sz="700"/>
          </a:p>
        </p:txBody>
      </p:sp>
      <p:sp>
        <p:nvSpPr>
          <p:cNvPr id="341" name="Google Shape;341;p43"/>
          <p:cNvSpPr txBox="1"/>
          <p:nvPr/>
        </p:nvSpPr>
        <p:spPr>
          <a:xfrm>
            <a:off x="585267" y="1204959"/>
            <a:ext cx="7869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rgbClr val="999999"/>
                </a:solidFill>
              </a:rPr>
              <a:t>Supervised Learning</a:t>
            </a:r>
            <a:endParaRPr sz="700">
              <a:solidFill>
                <a:srgbClr val="999999"/>
              </a:solidFill>
            </a:endParaRPr>
          </a:p>
        </p:txBody>
      </p:sp>
      <p:pic>
        <p:nvPicPr>
          <p:cNvPr id="342" name="Google Shape;342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37700" y="2361647"/>
            <a:ext cx="1733550" cy="52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82975" y="3642009"/>
            <a:ext cx="1019175" cy="52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4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85275" y="3642009"/>
            <a:ext cx="1019175" cy="52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4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540094" y="1605150"/>
            <a:ext cx="5584357" cy="250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4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628250" y="3143050"/>
            <a:ext cx="752475" cy="590550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43"/>
          <p:cNvSpPr/>
          <p:nvPr/>
        </p:nvSpPr>
        <p:spPr>
          <a:xfrm>
            <a:off x="1316450" y="3354000"/>
            <a:ext cx="288000" cy="2880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8" name="Google Shape;348;p43"/>
          <p:cNvSpPr/>
          <p:nvPr/>
        </p:nvSpPr>
        <p:spPr>
          <a:xfrm rot="5400000">
            <a:off x="2334850" y="3354000"/>
            <a:ext cx="288000" cy="2880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9" name="Google Shape;349;p43"/>
          <p:cNvSpPr/>
          <p:nvPr/>
        </p:nvSpPr>
        <p:spPr>
          <a:xfrm>
            <a:off x="2121875" y="3438000"/>
            <a:ext cx="81600" cy="172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0" name="Google Shape;350;p43"/>
          <p:cNvSpPr txBox="1"/>
          <p:nvPr/>
        </p:nvSpPr>
        <p:spPr>
          <a:xfrm>
            <a:off x="1" y="4839600"/>
            <a:ext cx="332400" cy="3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19</a:t>
            </a:r>
            <a:endParaRPr sz="9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6"/>
          <p:cNvSpPr/>
          <p:nvPr/>
        </p:nvSpPr>
        <p:spPr>
          <a:xfrm>
            <a:off x="0" y="0"/>
            <a:ext cx="464772" cy="929543"/>
          </a:xfrm>
          <a:custGeom>
            <a:rect b="b" l="l" r="r" t="t"/>
            <a:pathLst>
              <a:path extrusionOk="0" h="1859085" w="929543">
                <a:moveTo>
                  <a:pt x="0" y="0"/>
                </a:moveTo>
                <a:lnTo>
                  <a:pt x="929543" y="0"/>
                </a:lnTo>
                <a:lnTo>
                  <a:pt x="929543" y="1859085"/>
                </a:lnTo>
                <a:lnTo>
                  <a:pt x="0" y="18590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40" name="Google Shape;140;p26"/>
          <p:cNvSpPr/>
          <p:nvPr/>
        </p:nvSpPr>
        <p:spPr>
          <a:xfrm>
            <a:off x="8629650" y="4165867"/>
            <a:ext cx="494791" cy="926567"/>
          </a:xfrm>
          <a:custGeom>
            <a:rect b="b" l="l" r="r" t="t"/>
            <a:pathLst>
              <a:path extrusionOk="0" h="1853134" w="989583">
                <a:moveTo>
                  <a:pt x="0" y="0"/>
                </a:moveTo>
                <a:lnTo>
                  <a:pt x="989583" y="0"/>
                </a:lnTo>
                <a:lnTo>
                  <a:pt x="989583" y="1853134"/>
                </a:lnTo>
                <a:lnTo>
                  <a:pt x="0" y="185313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41" name="Google Shape;141;p26"/>
          <p:cNvSpPr txBox="1"/>
          <p:nvPr/>
        </p:nvSpPr>
        <p:spPr>
          <a:xfrm>
            <a:off x="2491643" y="192088"/>
            <a:ext cx="4160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Programme</a:t>
            </a:r>
            <a:endParaRPr sz="700"/>
          </a:p>
        </p:txBody>
      </p:sp>
      <p:sp>
        <p:nvSpPr>
          <p:cNvPr id="142" name="Google Shape;142;p26"/>
          <p:cNvSpPr txBox="1"/>
          <p:nvPr/>
        </p:nvSpPr>
        <p:spPr>
          <a:xfrm>
            <a:off x="585267" y="1750413"/>
            <a:ext cx="8016000" cy="120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184150" lvl="1" marL="368300" marR="0" rtl="0" algn="l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•"/>
            </a:pPr>
            <a:r>
              <a:rPr lang="en" sz="1700"/>
              <a:t>Digital Phenotyping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143" name="Google Shape;143;p26"/>
          <p:cNvSpPr txBox="1"/>
          <p:nvPr/>
        </p:nvSpPr>
        <p:spPr>
          <a:xfrm>
            <a:off x="1" y="4839600"/>
            <a:ext cx="332400" cy="3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2</a:t>
            </a:r>
            <a:endParaRPr sz="9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44"/>
          <p:cNvSpPr/>
          <p:nvPr/>
        </p:nvSpPr>
        <p:spPr>
          <a:xfrm>
            <a:off x="0" y="0"/>
            <a:ext cx="464772" cy="929543"/>
          </a:xfrm>
          <a:custGeom>
            <a:rect b="b" l="l" r="r" t="t"/>
            <a:pathLst>
              <a:path extrusionOk="0" h="1859085" w="929543">
                <a:moveTo>
                  <a:pt x="0" y="0"/>
                </a:moveTo>
                <a:lnTo>
                  <a:pt x="929543" y="0"/>
                </a:lnTo>
                <a:lnTo>
                  <a:pt x="929543" y="1859085"/>
                </a:lnTo>
                <a:lnTo>
                  <a:pt x="0" y="18590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56" name="Google Shape;356;p44"/>
          <p:cNvSpPr/>
          <p:nvPr/>
        </p:nvSpPr>
        <p:spPr>
          <a:xfrm>
            <a:off x="8629650" y="4165867"/>
            <a:ext cx="494791" cy="926567"/>
          </a:xfrm>
          <a:custGeom>
            <a:rect b="b" l="l" r="r" t="t"/>
            <a:pathLst>
              <a:path extrusionOk="0" h="1853134" w="989583">
                <a:moveTo>
                  <a:pt x="0" y="0"/>
                </a:moveTo>
                <a:lnTo>
                  <a:pt x="989583" y="0"/>
                </a:lnTo>
                <a:lnTo>
                  <a:pt x="989583" y="1853134"/>
                </a:lnTo>
                <a:lnTo>
                  <a:pt x="0" y="185313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57" name="Google Shape;357;p44"/>
          <p:cNvSpPr txBox="1"/>
          <p:nvPr/>
        </p:nvSpPr>
        <p:spPr>
          <a:xfrm>
            <a:off x="2491643" y="192088"/>
            <a:ext cx="4160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AI Nuts ‘N’ Bolts</a:t>
            </a:r>
            <a:endParaRPr sz="700"/>
          </a:p>
        </p:txBody>
      </p:sp>
      <p:sp>
        <p:nvSpPr>
          <p:cNvPr id="358" name="Google Shape;358;p44"/>
          <p:cNvSpPr txBox="1"/>
          <p:nvPr/>
        </p:nvSpPr>
        <p:spPr>
          <a:xfrm>
            <a:off x="585267" y="1204959"/>
            <a:ext cx="7869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rgbClr val="999999"/>
                </a:solidFill>
              </a:rPr>
              <a:t>Supervised Learning</a:t>
            </a:r>
            <a:endParaRPr sz="700">
              <a:solidFill>
                <a:srgbClr val="999999"/>
              </a:solidFill>
            </a:endParaRPr>
          </a:p>
        </p:txBody>
      </p:sp>
      <p:pic>
        <p:nvPicPr>
          <p:cNvPr id="359" name="Google Shape;359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37700" y="2361647"/>
            <a:ext cx="1733550" cy="52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82975" y="3642009"/>
            <a:ext cx="1019175" cy="52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4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85275" y="3642009"/>
            <a:ext cx="1019175" cy="52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4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85275" y="4333884"/>
            <a:ext cx="2838450" cy="59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4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540094" y="1605150"/>
            <a:ext cx="5584357" cy="250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4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628250" y="3143050"/>
            <a:ext cx="752475" cy="590550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p44"/>
          <p:cNvSpPr/>
          <p:nvPr/>
        </p:nvSpPr>
        <p:spPr>
          <a:xfrm>
            <a:off x="1316450" y="3354000"/>
            <a:ext cx="288000" cy="2880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6" name="Google Shape;366;p44"/>
          <p:cNvSpPr/>
          <p:nvPr/>
        </p:nvSpPr>
        <p:spPr>
          <a:xfrm rot="5400000">
            <a:off x="2334850" y="3354000"/>
            <a:ext cx="288000" cy="2880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7" name="Google Shape;367;p44"/>
          <p:cNvSpPr/>
          <p:nvPr/>
        </p:nvSpPr>
        <p:spPr>
          <a:xfrm>
            <a:off x="3556325" y="4485150"/>
            <a:ext cx="705600" cy="2880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8" name="Google Shape;368;p44"/>
          <p:cNvSpPr txBox="1"/>
          <p:nvPr/>
        </p:nvSpPr>
        <p:spPr>
          <a:xfrm>
            <a:off x="4394525" y="4398300"/>
            <a:ext cx="1351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Training Set</a:t>
            </a:r>
            <a:endParaRPr sz="1700">
              <a:solidFill>
                <a:schemeClr val="dk1"/>
              </a:solidFill>
            </a:endParaRPr>
          </a:p>
        </p:txBody>
      </p:sp>
      <p:sp>
        <p:nvSpPr>
          <p:cNvPr id="369" name="Google Shape;369;p44"/>
          <p:cNvSpPr/>
          <p:nvPr/>
        </p:nvSpPr>
        <p:spPr>
          <a:xfrm>
            <a:off x="2121875" y="3438000"/>
            <a:ext cx="81600" cy="172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0" name="Google Shape;370;p44"/>
          <p:cNvSpPr txBox="1"/>
          <p:nvPr/>
        </p:nvSpPr>
        <p:spPr>
          <a:xfrm>
            <a:off x="1" y="4839600"/>
            <a:ext cx="332400" cy="3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20</a:t>
            </a:r>
            <a:endParaRPr sz="9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45"/>
          <p:cNvSpPr/>
          <p:nvPr/>
        </p:nvSpPr>
        <p:spPr>
          <a:xfrm>
            <a:off x="0" y="0"/>
            <a:ext cx="464772" cy="929543"/>
          </a:xfrm>
          <a:custGeom>
            <a:rect b="b" l="l" r="r" t="t"/>
            <a:pathLst>
              <a:path extrusionOk="0" h="1859085" w="929543">
                <a:moveTo>
                  <a:pt x="0" y="0"/>
                </a:moveTo>
                <a:lnTo>
                  <a:pt x="929543" y="0"/>
                </a:lnTo>
                <a:lnTo>
                  <a:pt x="929543" y="1859085"/>
                </a:lnTo>
                <a:lnTo>
                  <a:pt x="0" y="18590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76" name="Google Shape;376;p45"/>
          <p:cNvSpPr/>
          <p:nvPr/>
        </p:nvSpPr>
        <p:spPr>
          <a:xfrm>
            <a:off x="8629650" y="4165867"/>
            <a:ext cx="494791" cy="926567"/>
          </a:xfrm>
          <a:custGeom>
            <a:rect b="b" l="l" r="r" t="t"/>
            <a:pathLst>
              <a:path extrusionOk="0" h="1853134" w="989583">
                <a:moveTo>
                  <a:pt x="0" y="0"/>
                </a:moveTo>
                <a:lnTo>
                  <a:pt x="989583" y="0"/>
                </a:lnTo>
                <a:lnTo>
                  <a:pt x="989583" y="1853134"/>
                </a:lnTo>
                <a:lnTo>
                  <a:pt x="0" y="185313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77" name="Google Shape;377;p45"/>
          <p:cNvSpPr txBox="1"/>
          <p:nvPr/>
        </p:nvSpPr>
        <p:spPr>
          <a:xfrm>
            <a:off x="2491643" y="192088"/>
            <a:ext cx="4160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AI Nuts ‘N’ Bolts</a:t>
            </a:r>
            <a:endParaRPr sz="700"/>
          </a:p>
        </p:txBody>
      </p:sp>
      <p:sp>
        <p:nvSpPr>
          <p:cNvPr id="378" name="Google Shape;378;p45"/>
          <p:cNvSpPr txBox="1"/>
          <p:nvPr/>
        </p:nvSpPr>
        <p:spPr>
          <a:xfrm>
            <a:off x="585267" y="1204959"/>
            <a:ext cx="7869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rgbClr val="999999"/>
                </a:solidFill>
              </a:rPr>
              <a:t>Supervised Learning</a:t>
            </a:r>
            <a:endParaRPr sz="700">
              <a:solidFill>
                <a:srgbClr val="999999"/>
              </a:solidFill>
            </a:endParaRPr>
          </a:p>
        </p:txBody>
      </p:sp>
      <p:sp>
        <p:nvSpPr>
          <p:cNvPr id="379" name="Google Shape;379;p45"/>
          <p:cNvSpPr txBox="1"/>
          <p:nvPr/>
        </p:nvSpPr>
        <p:spPr>
          <a:xfrm>
            <a:off x="3007500" y="1605150"/>
            <a:ext cx="3129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1"/>
                </a:solidFill>
              </a:rPr>
              <a:t>Empirical Risk Minimization</a:t>
            </a:r>
            <a:endParaRPr b="1" sz="1700">
              <a:solidFill>
                <a:schemeClr val="dk1"/>
              </a:solidFill>
            </a:endParaRPr>
          </a:p>
        </p:txBody>
      </p:sp>
      <p:sp>
        <p:nvSpPr>
          <p:cNvPr id="380" name="Google Shape;380;p45"/>
          <p:cNvSpPr txBox="1"/>
          <p:nvPr/>
        </p:nvSpPr>
        <p:spPr>
          <a:xfrm>
            <a:off x="1" y="4839600"/>
            <a:ext cx="332400" cy="3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21</a:t>
            </a:r>
            <a:endParaRPr sz="9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46"/>
          <p:cNvSpPr/>
          <p:nvPr/>
        </p:nvSpPr>
        <p:spPr>
          <a:xfrm>
            <a:off x="0" y="0"/>
            <a:ext cx="464772" cy="929543"/>
          </a:xfrm>
          <a:custGeom>
            <a:rect b="b" l="l" r="r" t="t"/>
            <a:pathLst>
              <a:path extrusionOk="0" h="1859085" w="929543">
                <a:moveTo>
                  <a:pt x="0" y="0"/>
                </a:moveTo>
                <a:lnTo>
                  <a:pt x="929543" y="0"/>
                </a:lnTo>
                <a:lnTo>
                  <a:pt x="929543" y="1859085"/>
                </a:lnTo>
                <a:lnTo>
                  <a:pt x="0" y="18590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86" name="Google Shape;386;p46"/>
          <p:cNvSpPr/>
          <p:nvPr/>
        </p:nvSpPr>
        <p:spPr>
          <a:xfrm>
            <a:off x="8629650" y="4165867"/>
            <a:ext cx="494791" cy="926567"/>
          </a:xfrm>
          <a:custGeom>
            <a:rect b="b" l="l" r="r" t="t"/>
            <a:pathLst>
              <a:path extrusionOk="0" h="1853134" w="989583">
                <a:moveTo>
                  <a:pt x="0" y="0"/>
                </a:moveTo>
                <a:lnTo>
                  <a:pt x="989583" y="0"/>
                </a:lnTo>
                <a:lnTo>
                  <a:pt x="989583" y="1853134"/>
                </a:lnTo>
                <a:lnTo>
                  <a:pt x="0" y="185313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87" name="Google Shape;387;p46"/>
          <p:cNvSpPr txBox="1"/>
          <p:nvPr/>
        </p:nvSpPr>
        <p:spPr>
          <a:xfrm>
            <a:off x="2491643" y="192088"/>
            <a:ext cx="4160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AI Nuts ‘N’ Bolts</a:t>
            </a:r>
            <a:endParaRPr sz="700"/>
          </a:p>
        </p:txBody>
      </p:sp>
      <p:sp>
        <p:nvSpPr>
          <p:cNvPr id="388" name="Google Shape;388;p46"/>
          <p:cNvSpPr txBox="1"/>
          <p:nvPr/>
        </p:nvSpPr>
        <p:spPr>
          <a:xfrm>
            <a:off x="585267" y="1204959"/>
            <a:ext cx="7869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rgbClr val="999999"/>
                </a:solidFill>
              </a:rPr>
              <a:t>Supervised Learning</a:t>
            </a:r>
            <a:endParaRPr sz="700">
              <a:solidFill>
                <a:srgbClr val="999999"/>
              </a:solidFill>
            </a:endParaRPr>
          </a:p>
        </p:txBody>
      </p:sp>
      <p:sp>
        <p:nvSpPr>
          <p:cNvPr id="389" name="Google Shape;389;p46"/>
          <p:cNvSpPr txBox="1"/>
          <p:nvPr/>
        </p:nvSpPr>
        <p:spPr>
          <a:xfrm>
            <a:off x="3007500" y="1605150"/>
            <a:ext cx="3129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1"/>
                </a:solidFill>
              </a:rPr>
              <a:t>Empirical Risk Minimization</a:t>
            </a:r>
            <a:endParaRPr b="1" sz="1700">
              <a:solidFill>
                <a:schemeClr val="dk1"/>
              </a:solidFill>
            </a:endParaRPr>
          </a:p>
        </p:txBody>
      </p:sp>
      <p:pic>
        <p:nvPicPr>
          <p:cNvPr id="390" name="Google Shape;390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08600" y="2276475"/>
            <a:ext cx="1095375" cy="59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31325" y="2276475"/>
            <a:ext cx="1095375" cy="590550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p46"/>
          <p:cNvSpPr txBox="1"/>
          <p:nvPr/>
        </p:nvSpPr>
        <p:spPr>
          <a:xfrm>
            <a:off x="2800350" y="2783300"/>
            <a:ext cx="3543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independent identically distributed</a:t>
            </a:r>
            <a:endParaRPr sz="1700">
              <a:solidFill>
                <a:schemeClr val="dk1"/>
              </a:solidFill>
            </a:endParaRPr>
          </a:p>
        </p:txBody>
      </p:sp>
      <p:sp>
        <p:nvSpPr>
          <p:cNvPr id="393" name="Google Shape;393;p46"/>
          <p:cNvSpPr txBox="1"/>
          <p:nvPr/>
        </p:nvSpPr>
        <p:spPr>
          <a:xfrm>
            <a:off x="1" y="4839600"/>
            <a:ext cx="332400" cy="3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22</a:t>
            </a:r>
            <a:endParaRPr sz="9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47"/>
          <p:cNvSpPr/>
          <p:nvPr/>
        </p:nvSpPr>
        <p:spPr>
          <a:xfrm>
            <a:off x="0" y="0"/>
            <a:ext cx="464772" cy="929543"/>
          </a:xfrm>
          <a:custGeom>
            <a:rect b="b" l="l" r="r" t="t"/>
            <a:pathLst>
              <a:path extrusionOk="0" h="1859085" w="929543">
                <a:moveTo>
                  <a:pt x="0" y="0"/>
                </a:moveTo>
                <a:lnTo>
                  <a:pt x="929543" y="0"/>
                </a:lnTo>
                <a:lnTo>
                  <a:pt x="929543" y="1859085"/>
                </a:lnTo>
                <a:lnTo>
                  <a:pt x="0" y="18590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99" name="Google Shape;399;p47"/>
          <p:cNvSpPr/>
          <p:nvPr/>
        </p:nvSpPr>
        <p:spPr>
          <a:xfrm>
            <a:off x="8629650" y="4165867"/>
            <a:ext cx="494791" cy="926567"/>
          </a:xfrm>
          <a:custGeom>
            <a:rect b="b" l="l" r="r" t="t"/>
            <a:pathLst>
              <a:path extrusionOk="0" h="1853134" w="989583">
                <a:moveTo>
                  <a:pt x="0" y="0"/>
                </a:moveTo>
                <a:lnTo>
                  <a:pt x="989583" y="0"/>
                </a:lnTo>
                <a:lnTo>
                  <a:pt x="989583" y="1853134"/>
                </a:lnTo>
                <a:lnTo>
                  <a:pt x="0" y="185313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00" name="Google Shape;400;p47"/>
          <p:cNvSpPr txBox="1"/>
          <p:nvPr/>
        </p:nvSpPr>
        <p:spPr>
          <a:xfrm>
            <a:off x="2491643" y="192088"/>
            <a:ext cx="4160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AI Nuts ‘N’ Bolts</a:t>
            </a:r>
            <a:endParaRPr sz="700"/>
          </a:p>
        </p:txBody>
      </p:sp>
      <p:sp>
        <p:nvSpPr>
          <p:cNvPr id="401" name="Google Shape;401;p47"/>
          <p:cNvSpPr txBox="1"/>
          <p:nvPr/>
        </p:nvSpPr>
        <p:spPr>
          <a:xfrm>
            <a:off x="585267" y="1204959"/>
            <a:ext cx="7869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rgbClr val="999999"/>
                </a:solidFill>
              </a:rPr>
              <a:t>Supervised Learning</a:t>
            </a:r>
            <a:endParaRPr sz="700">
              <a:solidFill>
                <a:srgbClr val="999999"/>
              </a:solidFill>
            </a:endParaRPr>
          </a:p>
        </p:txBody>
      </p:sp>
      <p:sp>
        <p:nvSpPr>
          <p:cNvPr id="402" name="Google Shape;402;p47"/>
          <p:cNvSpPr txBox="1"/>
          <p:nvPr/>
        </p:nvSpPr>
        <p:spPr>
          <a:xfrm>
            <a:off x="3007500" y="1605150"/>
            <a:ext cx="3129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1"/>
                </a:solidFill>
              </a:rPr>
              <a:t>Empirical Risk Minimization</a:t>
            </a:r>
            <a:endParaRPr b="1" sz="1700">
              <a:solidFill>
                <a:schemeClr val="dk1"/>
              </a:solidFill>
            </a:endParaRPr>
          </a:p>
        </p:txBody>
      </p:sp>
      <p:pic>
        <p:nvPicPr>
          <p:cNvPr id="403" name="Google Shape;403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08600" y="2276475"/>
            <a:ext cx="1095375" cy="59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31325" y="2276475"/>
            <a:ext cx="1095375" cy="590550"/>
          </a:xfrm>
          <a:prstGeom prst="rect">
            <a:avLst/>
          </a:prstGeom>
          <a:noFill/>
          <a:ln>
            <a:noFill/>
          </a:ln>
        </p:spPr>
      </p:pic>
      <p:sp>
        <p:nvSpPr>
          <p:cNvPr id="405" name="Google Shape;405;p47"/>
          <p:cNvSpPr txBox="1"/>
          <p:nvPr/>
        </p:nvSpPr>
        <p:spPr>
          <a:xfrm>
            <a:off x="2800350" y="2783300"/>
            <a:ext cx="3543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independent identically distributed</a:t>
            </a:r>
            <a:endParaRPr sz="1700">
              <a:solidFill>
                <a:schemeClr val="dk1"/>
              </a:solidFill>
            </a:endParaRPr>
          </a:p>
        </p:txBody>
      </p:sp>
      <p:pic>
        <p:nvPicPr>
          <p:cNvPr id="406" name="Google Shape;406;p4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752725" y="4128900"/>
            <a:ext cx="3638550" cy="590550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Google Shape;407;p47"/>
          <p:cNvSpPr txBox="1"/>
          <p:nvPr/>
        </p:nvSpPr>
        <p:spPr>
          <a:xfrm>
            <a:off x="3734075" y="3704175"/>
            <a:ext cx="1572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Loss function</a:t>
            </a:r>
            <a:endParaRPr sz="1700">
              <a:solidFill>
                <a:schemeClr val="dk1"/>
              </a:solidFill>
            </a:endParaRPr>
          </a:p>
        </p:txBody>
      </p:sp>
      <p:sp>
        <p:nvSpPr>
          <p:cNvPr id="408" name="Google Shape;408;p47"/>
          <p:cNvSpPr txBox="1"/>
          <p:nvPr/>
        </p:nvSpPr>
        <p:spPr>
          <a:xfrm>
            <a:off x="1" y="4839600"/>
            <a:ext cx="332400" cy="3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23</a:t>
            </a:r>
            <a:endParaRPr sz="9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48"/>
          <p:cNvSpPr/>
          <p:nvPr/>
        </p:nvSpPr>
        <p:spPr>
          <a:xfrm>
            <a:off x="0" y="0"/>
            <a:ext cx="464772" cy="929543"/>
          </a:xfrm>
          <a:custGeom>
            <a:rect b="b" l="l" r="r" t="t"/>
            <a:pathLst>
              <a:path extrusionOk="0" h="1859085" w="929543">
                <a:moveTo>
                  <a:pt x="0" y="0"/>
                </a:moveTo>
                <a:lnTo>
                  <a:pt x="929543" y="0"/>
                </a:lnTo>
                <a:lnTo>
                  <a:pt x="929543" y="1859085"/>
                </a:lnTo>
                <a:lnTo>
                  <a:pt x="0" y="18590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14" name="Google Shape;414;p48"/>
          <p:cNvSpPr/>
          <p:nvPr/>
        </p:nvSpPr>
        <p:spPr>
          <a:xfrm>
            <a:off x="8629650" y="4165867"/>
            <a:ext cx="494791" cy="926567"/>
          </a:xfrm>
          <a:custGeom>
            <a:rect b="b" l="l" r="r" t="t"/>
            <a:pathLst>
              <a:path extrusionOk="0" h="1853134" w="989583">
                <a:moveTo>
                  <a:pt x="0" y="0"/>
                </a:moveTo>
                <a:lnTo>
                  <a:pt x="989583" y="0"/>
                </a:lnTo>
                <a:lnTo>
                  <a:pt x="989583" y="1853134"/>
                </a:lnTo>
                <a:lnTo>
                  <a:pt x="0" y="185313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15" name="Google Shape;415;p48"/>
          <p:cNvSpPr txBox="1"/>
          <p:nvPr/>
        </p:nvSpPr>
        <p:spPr>
          <a:xfrm>
            <a:off x="2491643" y="192088"/>
            <a:ext cx="4160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AI Nuts ‘N’ Bolts</a:t>
            </a:r>
            <a:endParaRPr sz="700"/>
          </a:p>
        </p:txBody>
      </p:sp>
      <p:sp>
        <p:nvSpPr>
          <p:cNvPr id="416" name="Google Shape;416;p48"/>
          <p:cNvSpPr txBox="1"/>
          <p:nvPr/>
        </p:nvSpPr>
        <p:spPr>
          <a:xfrm>
            <a:off x="585267" y="1204959"/>
            <a:ext cx="7869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rgbClr val="999999"/>
                </a:solidFill>
              </a:rPr>
              <a:t>Supervised Learning</a:t>
            </a:r>
            <a:endParaRPr sz="700">
              <a:solidFill>
                <a:srgbClr val="999999"/>
              </a:solidFill>
            </a:endParaRPr>
          </a:p>
        </p:txBody>
      </p:sp>
      <p:sp>
        <p:nvSpPr>
          <p:cNvPr id="417" name="Google Shape;417;p48"/>
          <p:cNvSpPr txBox="1"/>
          <p:nvPr/>
        </p:nvSpPr>
        <p:spPr>
          <a:xfrm>
            <a:off x="3007500" y="1605150"/>
            <a:ext cx="3129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1"/>
                </a:solidFill>
              </a:rPr>
              <a:t>Empirical Risk Minimization</a:t>
            </a:r>
            <a:endParaRPr b="1" sz="1700">
              <a:solidFill>
                <a:schemeClr val="dk1"/>
              </a:solidFill>
            </a:endParaRPr>
          </a:p>
        </p:txBody>
      </p:sp>
      <p:pic>
        <p:nvPicPr>
          <p:cNvPr id="418" name="Google Shape;418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725" y="2682950"/>
            <a:ext cx="9029700" cy="866775"/>
          </a:xfrm>
          <a:prstGeom prst="rect">
            <a:avLst/>
          </a:prstGeom>
          <a:noFill/>
          <a:ln>
            <a:noFill/>
          </a:ln>
        </p:spPr>
      </p:pic>
      <p:sp>
        <p:nvSpPr>
          <p:cNvPr id="419" name="Google Shape;419;p48"/>
          <p:cNvSpPr/>
          <p:nvPr/>
        </p:nvSpPr>
        <p:spPr>
          <a:xfrm>
            <a:off x="1782375" y="2653000"/>
            <a:ext cx="7314000" cy="926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0" name="Google Shape;420;p48"/>
          <p:cNvSpPr txBox="1"/>
          <p:nvPr/>
        </p:nvSpPr>
        <p:spPr>
          <a:xfrm>
            <a:off x="1" y="4839600"/>
            <a:ext cx="332400" cy="3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24</a:t>
            </a:r>
            <a:endParaRPr sz="9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49"/>
          <p:cNvSpPr/>
          <p:nvPr/>
        </p:nvSpPr>
        <p:spPr>
          <a:xfrm>
            <a:off x="0" y="0"/>
            <a:ext cx="464772" cy="929543"/>
          </a:xfrm>
          <a:custGeom>
            <a:rect b="b" l="l" r="r" t="t"/>
            <a:pathLst>
              <a:path extrusionOk="0" h="1859085" w="929543">
                <a:moveTo>
                  <a:pt x="0" y="0"/>
                </a:moveTo>
                <a:lnTo>
                  <a:pt x="929543" y="0"/>
                </a:lnTo>
                <a:lnTo>
                  <a:pt x="929543" y="1859085"/>
                </a:lnTo>
                <a:lnTo>
                  <a:pt x="0" y="18590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26" name="Google Shape;426;p49"/>
          <p:cNvSpPr/>
          <p:nvPr/>
        </p:nvSpPr>
        <p:spPr>
          <a:xfrm>
            <a:off x="8629650" y="4165867"/>
            <a:ext cx="494791" cy="926567"/>
          </a:xfrm>
          <a:custGeom>
            <a:rect b="b" l="l" r="r" t="t"/>
            <a:pathLst>
              <a:path extrusionOk="0" h="1853134" w="989583">
                <a:moveTo>
                  <a:pt x="0" y="0"/>
                </a:moveTo>
                <a:lnTo>
                  <a:pt x="989583" y="0"/>
                </a:lnTo>
                <a:lnTo>
                  <a:pt x="989583" y="1853134"/>
                </a:lnTo>
                <a:lnTo>
                  <a:pt x="0" y="185313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27" name="Google Shape;427;p49"/>
          <p:cNvSpPr txBox="1"/>
          <p:nvPr/>
        </p:nvSpPr>
        <p:spPr>
          <a:xfrm>
            <a:off x="2491643" y="192088"/>
            <a:ext cx="4160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AI Nuts ‘N’ Bolts</a:t>
            </a:r>
            <a:endParaRPr sz="700"/>
          </a:p>
        </p:txBody>
      </p:sp>
      <p:sp>
        <p:nvSpPr>
          <p:cNvPr id="428" name="Google Shape;428;p49"/>
          <p:cNvSpPr txBox="1"/>
          <p:nvPr/>
        </p:nvSpPr>
        <p:spPr>
          <a:xfrm>
            <a:off x="585267" y="1204959"/>
            <a:ext cx="7869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rgbClr val="999999"/>
                </a:solidFill>
              </a:rPr>
              <a:t>Supervised Learning</a:t>
            </a:r>
            <a:endParaRPr sz="700">
              <a:solidFill>
                <a:srgbClr val="999999"/>
              </a:solidFill>
            </a:endParaRPr>
          </a:p>
        </p:txBody>
      </p:sp>
      <p:sp>
        <p:nvSpPr>
          <p:cNvPr id="429" name="Google Shape;429;p49"/>
          <p:cNvSpPr txBox="1"/>
          <p:nvPr/>
        </p:nvSpPr>
        <p:spPr>
          <a:xfrm>
            <a:off x="3007500" y="1605150"/>
            <a:ext cx="3129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1"/>
                </a:solidFill>
              </a:rPr>
              <a:t>Empirical Risk Minimization</a:t>
            </a:r>
            <a:endParaRPr b="1" sz="1700">
              <a:solidFill>
                <a:schemeClr val="dk1"/>
              </a:solidFill>
            </a:endParaRPr>
          </a:p>
        </p:txBody>
      </p:sp>
      <p:pic>
        <p:nvPicPr>
          <p:cNvPr id="430" name="Google Shape;430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725" y="2682950"/>
            <a:ext cx="9029700" cy="866775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p49"/>
          <p:cNvSpPr/>
          <p:nvPr/>
        </p:nvSpPr>
        <p:spPr>
          <a:xfrm>
            <a:off x="5218775" y="2653000"/>
            <a:ext cx="3877500" cy="926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2" name="Google Shape;432;p49"/>
          <p:cNvSpPr txBox="1"/>
          <p:nvPr/>
        </p:nvSpPr>
        <p:spPr>
          <a:xfrm>
            <a:off x="1" y="4839600"/>
            <a:ext cx="332400" cy="3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25</a:t>
            </a:r>
            <a:endParaRPr sz="9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50"/>
          <p:cNvSpPr/>
          <p:nvPr/>
        </p:nvSpPr>
        <p:spPr>
          <a:xfrm>
            <a:off x="0" y="0"/>
            <a:ext cx="464772" cy="929543"/>
          </a:xfrm>
          <a:custGeom>
            <a:rect b="b" l="l" r="r" t="t"/>
            <a:pathLst>
              <a:path extrusionOk="0" h="1859085" w="929543">
                <a:moveTo>
                  <a:pt x="0" y="0"/>
                </a:moveTo>
                <a:lnTo>
                  <a:pt x="929543" y="0"/>
                </a:lnTo>
                <a:lnTo>
                  <a:pt x="929543" y="1859085"/>
                </a:lnTo>
                <a:lnTo>
                  <a:pt x="0" y="18590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38" name="Google Shape;438;p50"/>
          <p:cNvSpPr/>
          <p:nvPr/>
        </p:nvSpPr>
        <p:spPr>
          <a:xfrm>
            <a:off x="8629650" y="4165867"/>
            <a:ext cx="494791" cy="926567"/>
          </a:xfrm>
          <a:custGeom>
            <a:rect b="b" l="l" r="r" t="t"/>
            <a:pathLst>
              <a:path extrusionOk="0" h="1853134" w="989583">
                <a:moveTo>
                  <a:pt x="0" y="0"/>
                </a:moveTo>
                <a:lnTo>
                  <a:pt x="989583" y="0"/>
                </a:lnTo>
                <a:lnTo>
                  <a:pt x="989583" y="1853134"/>
                </a:lnTo>
                <a:lnTo>
                  <a:pt x="0" y="185313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39" name="Google Shape;439;p50"/>
          <p:cNvSpPr txBox="1"/>
          <p:nvPr/>
        </p:nvSpPr>
        <p:spPr>
          <a:xfrm>
            <a:off x="2491643" y="192088"/>
            <a:ext cx="4160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AI Nuts ‘N’ Bolts</a:t>
            </a:r>
            <a:endParaRPr sz="700"/>
          </a:p>
        </p:txBody>
      </p:sp>
      <p:sp>
        <p:nvSpPr>
          <p:cNvPr id="440" name="Google Shape;440;p50"/>
          <p:cNvSpPr txBox="1"/>
          <p:nvPr/>
        </p:nvSpPr>
        <p:spPr>
          <a:xfrm>
            <a:off x="585267" y="1204959"/>
            <a:ext cx="7869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rgbClr val="999999"/>
                </a:solidFill>
              </a:rPr>
              <a:t>Supervised Learning</a:t>
            </a:r>
            <a:endParaRPr sz="700">
              <a:solidFill>
                <a:srgbClr val="999999"/>
              </a:solidFill>
            </a:endParaRPr>
          </a:p>
        </p:txBody>
      </p:sp>
      <p:sp>
        <p:nvSpPr>
          <p:cNvPr id="441" name="Google Shape;441;p50"/>
          <p:cNvSpPr txBox="1"/>
          <p:nvPr/>
        </p:nvSpPr>
        <p:spPr>
          <a:xfrm>
            <a:off x="3007500" y="1605150"/>
            <a:ext cx="3129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1"/>
                </a:solidFill>
              </a:rPr>
              <a:t>Empirical Risk Minimization</a:t>
            </a:r>
            <a:endParaRPr b="1" sz="1700">
              <a:solidFill>
                <a:schemeClr val="dk1"/>
              </a:solidFill>
            </a:endParaRPr>
          </a:p>
        </p:txBody>
      </p:sp>
      <p:pic>
        <p:nvPicPr>
          <p:cNvPr id="442" name="Google Shape;442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725" y="2682950"/>
            <a:ext cx="9029700" cy="866775"/>
          </a:xfrm>
          <a:prstGeom prst="rect">
            <a:avLst/>
          </a:prstGeom>
          <a:noFill/>
          <a:ln>
            <a:noFill/>
          </a:ln>
        </p:spPr>
      </p:pic>
      <p:sp>
        <p:nvSpPr>
          <p:cNvPr id="443" name="Google Shape;443;p50"/>
          <p:cNvSpPr txBox="1"/>
          <p:nvPr/>
        </p:nvSpPr>
        <p:spPr>
          <a:xfrm>
            <a:off x="1" y="4839600"/>
            <a:ext cx="332400" cy="3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26</a:t>
            </a:r>
            <a:endParaRPr sz="9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51"/>
          <p:cNvSpPr/>
          <p:nvPr/>
        </p:nvSpPr>
        <p:spPr>
          <a:xfrm>
            <a:off x="0" y="0"/>
            <a:ext cx="464772" cy="929543"/>
          </a:xfrm>
          <a:custGeom>
            <a:rect b="b" l="l" r="r" t="t"/>
            <a:pathLst>
              <a:path extrusionOk="0" h="1859085" w="929543">
                <a:moveTo>
                  <a:pt x="0" y="0"/>
                </a:moveTo>
                <a:lnTo>
                  <a:pt x="929543" y="0"/>
                </a:lnTo>
                <a:lnTo>
                  <a:pt x="929543" y="1859085"/>
                </a:lnTo>
                <a:lnTo>
                  <a:pt x="0" y="18590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49" name="Google Shape;449;p51"/>
          <p:cNvSpPr/>
          <p:nvPr/>
        </p:nvSpPr>
        <p:spPr>
          <a:xfrm>
            <a:off x="8629650" y="4165867"/>
            <a:ext cx="494791" cy="926567"/>
          </a:xfrm>
          <a:custGeom>
            <a:rect b="b" l="l" r="r" t="t"/>
            <a:pathLst>
              <a:path extrusionOk="0" h="1853134" w="989583">
                <a:moveTo>
                  <a:pt x="0" y="0"/>
                </a:moveTo>
                <a:lnTo>
                  <a:pt x="989583" y="0"/>
                </a:lnTo>
                <a:lnTo>
                  <a:pt x="989583" y="1853134"/>
                </a:lnTo>
                <a:lnTo>
                  <a:pt x="0" y="185313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50" name="Google Shape;450;p51"/>
          <p:cNvSpPr txBox="1"/>
          <p:nvPr/>
        </p:nvSpPr>
        <p:spPr>
          <a:xfrm>
            <a:off x="2491643" y="192088"/>
            <a:ext cx="4160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AI Nuts ‘N’ Bolts</a:t>
            </a:r>
            <a:endParaRPr sz="700"/>
          </a:p>
        </p:txBody>
      </p:sp>
      <p:sp>
        <p:nvSpPr>
          <p:cNvPr id="451" name="Google Shape;451;p51"/>
          <p:cNvSpPr txBox="1"/>
          <p:nvPr/>
        </p:nvSpPr>
        <p:spPr>
          <a:xfrm>
            <a:off x="585267" y="1204959"/>
            <a:ext cx="7869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rgbClr val="999999"/>
                </a:solidFill>
              </a:rPr>
              <a:t>Supervised Learning</a:t>
            </a:r>
            <a:endParaRPr sz="700">
              <a:solidFill>
                <a:srgbClr val="999999"/>
              </a:solidFill>
            </a:endParaRPr>
          </a:p>
        </p:txBody>
      </p:sp>
      <p:sp>
        <p:nvSpPr>
          <p:cNvPr id="452" name="Google Shape;452;p51"/>
          <p:cNvSpPr txBox="1"/>
          <p:nvPr/>
        </p:nvSpPr>
        <p:spPr>
          <a:xfrm>
            <a:off x="3007500" y="1605150"/>
            <a:ext cx="3129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1"/>
                </a:solidFill>
              </a:rPr>
              <a:t>Empirical Risk Minimization</a:t>
            </a:r>
            <a:endParaRPr b="1" sz="1700">
              <a:solidFill>
                <a:schemeClr val="dk1"/>
              </a:solidFill>
            </a:endParaRPr>
          </a:p>
        </p:txBody>
      </p:sp>
      <p:pic>
        <p:nvPicPr>
          <p:cNvPr id="453" name="Google Shape;453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91650" y="2571743"/>
            <a:ext cx="4160699" cy="1001107"/>
          </a:xfrm>
          <a:prstGeom prst="rect">
            <a:avLst/>
          </a:prstGeom>
          <a:noFill/>
          <a:ln>
            <a:noFill/>
          </a:ln>
        </p:spPr>
      </p:pic>
      <p:sp>
        <p:nvSpPr>
          <p:cNvPr id="454" name="Google Shape;454;p51"/>
          <p:cNvSpPr txBox="1"/>
          <p:nvPr/>
        </p:nvSpPr>
        <p:spPr>
          <a:xfrm>
            <a:off x="1" y="4839600"/>
            <a:ext cx="332400" cy="3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27</a:t>
            </a:r>
            <a:endParaRPr sz="9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9" name="Google Shape;459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929618"/>
            <a:ext cx="9143998" cy="3265714"/>
          </a:xfrm>
          <a:prstGeom prst="rect">
            <a:avLst/>
          </a:prstGeom>
          <a:noFill/>
          <a:ln>
            <a:noFill/>
          </a:ln>
        </p:spPr>
      </p:pic>
      <p:sp>
        <p:nvSpPr>
          <p:cNvPr id="460" name="Google Shape;460;p52"/>
          <p:cNvSpPr/>
          <p:nvPr/>
        </p:nvSpPr>
        <p:spPr>
          <a:xfrm>
            <a:off x="0" y="0"/>
            <a:ext cx="464772" cy="929543"/>
          </a:xfrm>
          <a:custGeom>
            <a:rect b="b" l="l" r="r" t="t"/>
            <a:pathLst>
              <a:path extrusionOk="0" h="1859085" w="929543">
                <a:moveTo>
                  <a:pt x="0" y="0"/>
                </a:moveTo>
                <a:lnTo>
                  <a:pt x="929543" y="0"/>
                </a:lnTo>
                <a:lnTo>
                  <a:pt x="929543" y="1859085"/>
                </a:lnTo>
                <a:lnTo>
                  <a:pt x="0" y="18590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61" name="Google Shape;461;p52"/>
          <p:cNvSpPr/>
          <p:nvPr/>
        </p:nvSpPr>
        <p:spPr>
          <a:xfrm>
            <a:off x="8629650" y="4165867"/>
            <a:ext cx="494791" cy="926567"/>
          </a:xfrm>
          <a:custGeom>
            <a:rect b="b" l="l" r="r" t="t"/>
            <a:pathLst>
              <a:path extrusionOk="0" h="1853134" w="989583">
                <a:moveTo>
                  <a:pt x="0" y="0"/>
                </a:moveTo>
                <a:lnTo>
                  <a:pt x="989583" y="0"/>
                </a:lnTo>
                <a:lnTo>
                  <a:pt x="989583" y="1853134"/>
                </a:lnTo>
                <a:lnTo>
                  <a:pt x="0" y="185313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62" name="Google Shape;462;p52"/>
          <p:cNvSpPr txBox="1"/>
          <p:nvPr/>
        </p:nvSpPr>
        <p:spPr>
          <a:xfrm>
            <a:off x="2491643" y="192088"/>
            <a:ext cx="4160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AI Nuts ‘N’ Bolts</a:t>
            </a:r>
            <a:endParaRPr sz="700"/>
          </a:p>
        </p:txBody>
      </p:sp>
      <p:sp>
        <p:nvSpPr>
          <p:cNvPr id="463" name="Google Shape;463;p52"/>
          <p:cNvSpPr txBox="1"/>
          <p:nvPr/>
        </p:nvSpPr>
        <p:spPr>
          <a:xfrm>
            <a:off x="585267" y="1204959"/>
            <a:ext cx="7869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rgbClr val="999999"/>
                </a:solidFill>
              </a:rPr>
              <a:t>Supervised Learning</a:t>
            </a:r>
            <a:endParaRPr sz="700">
              <a:solidFill>
                <a:srgbClr val="999999"/>
              </a:solidFill>
            </a:endParaRPr>
          </a:p>
        </p:txBody>
      </p:sp>
      <p:sp>
        <p:nvSpPr>
          <p:cNvPr id="464" name="Google Shape;464;p52"/>
          <p:cNvSpPr txBox="1"/>
          <p:nvPr/>
        </p:nvSpPr>
        <p:spPr>
          <a:xfrm>
            <a:off x="3007500" y="1605150"/>
            <a:ext cx="3129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1"/>
                </a:solidFill>
              </a:rPr>
              <a:t>Empirical Risk Minimization</a:t>
            </a:r>
            <a:endParaRPr b="1" sz="1700">
              <a:solidFill>
                <a:schemeClr val="dk1"/>
              </a:solidFill>
            </a:endParaRPr>
          </a:p>
        </p:txBody>
      </p:sp>
      <p:sp>
        <p:nvSpPr>
          <p:cNvPr id="465" name="Google Shape;465;p52"/>
          <p:cNvSpPr/>
          <p:nvPr/>
        </p:nvSpPr>
        <p:spPr>
          <a:xfrm>
            <a:off x="756600" y="1949000"/>
            <a:ext cx="2595900" cy="3045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6" name="Google Shape;466;p52"/>
          <p:cNvSpPr/>
          <p:nvPr/>
        </p:nvSpPr>
        <p:spPr>
          <a:xfrm>
            <a:off x="5954100" y="1949000"/>
            <a:ext cx="2595900" cy="3045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7" name="Google Shape;467;p52"/>
          <p:cNvSpPr/>
          <p:nvPr/>
        </p:nvSpPr>
        <p:spPr>
          <a:xfrm>
            <a:off x="3416475" y="1996725"/>
            <a:ext cx="2595900" cy="297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8" name="Google Shape;468;p52"/>
          <p:cNvSpPr/>
          <p:nvPr/>
        </p:nvSpPr>
        <p:spPr>
          <a:xfrm>
            <a:off x="4599950" y="2356650"/>
            <a:ext cx="1106100" cy="716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9" name="Google Shape;469;p52"/>
          <p:cNvSpPr txBox="1"/>
          <p:nvPr/>
        </p:nvSpPr>
        <p:spPr>
          <a:xfrm>
            <a:off x="1" y="4839600"/>
            <a:ext cx="332400" cy="3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28</a:t>
            </a:r>
            <a:endParaRPr sz="9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4" name="Google Shape;474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929618"/>
            <a:ext cx="9143998" cy="3265714"/>
          </a:xfrm>
          <a:prstGeom prst="rect">
            <a:avLst/>
          </a:prstGeom>
          <a:noFill/>
          <a:ln>
            <a:noFill/>
          </a:ln>
        </p:spPr>
      </p:pic>
      <p:sp>
        <p:nvSpPr>
          <p:cNvPr id="475" name="Google Shape;475;p53"/>
          <p:cNvSpPr/>
          <p:nvPr/>
        </p:nvSpPr>
        <p:spPr>
          <a:xfrm>
            <a:off x="0" y="0"/>
            <a:ext cx="464772" cy="929543"/>
          </a:xfrm>
          <a:custGeom>
            <a:rect b="b" l="l" r="r" t="t"/>
            <a:pathLst>
              <a:path extrusionOk="0" h="1859085" w="929543">
                <a:moveTo>
                  <a:pt x="0" y="0"/>
                </a:moveTo>
                <a:lnTo>
                  <a:pt x="929543" y="0"/>
                </a:lnTo>
                <a:lnTo>
                  <a:pt x="929543" y="1859085"/>
                </a:lnTo>
                <a:lnTo>
                  <a:pt x="0" y="18590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76" name="Google Shape;476;p53"/>
          <p:cNvSpPr/>
          <p:nvPr/>
        </p:nvSpPr>
        <p:spPr>
          <a:xfrm>
            <a:off x="8629650" y="4165867"/>
            <a:ext cx="494791" cy="926567"/>
          </a:xfrm>
          <a:custGeom>
            <a:rect b="b" l="l" r="r" t="t"/>
            <a:pathLst>
              <a:path extrusionOk="0" h="1853134" w="989583">
                <a:moveTo>
                  <a:pt x="0" y="0"/>
                </a:moveTo>
                <a:lnTo>
                  <a:pt x="989583" y="0"/>
                </a:lnTo>
                <a:lnTo>
                  <a:pt x="989583" y="1853134"/>
                </a:lnTo>
                <a:lnTo>
                  <a:pt x="0" y="185313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77" name="Google Shape;477;p53"/>
          <p:cNvSpPr txBox="1"/>
          <p:nvPr/>
        </p:nvSpPr>
        <p:spPr>
          <a:xfrm>
            <a:off x="2491643" y="192088"/>
            <a:ext cx="4160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AI Nuts ‘N’ Bolts</a:t>
            </a:r>
            <a:endParaRPr sz="700"/>
          </a:p>
        </p:txBody>
      </p:sp>
      <p:sp>
        <p:nvSpPr>
          <p:cNvPr id="478" name="Google Shape;478;p53"/>
          <p:cNvSpPr txBox="1"/>
          <p:nvPr/>
        </p:nvSpPr>
        <p:spPr>
          <a:xfrm>
            <a:off x="585267" y="1204959"/>
            <a:ext cx="7869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rgbClr val="999999"/>
                </a:solidFill>
              </a:rPr>
              <a:t>Supervised Learning</a:t>
            </a:r>
            <a:endParaRPr sz="700">
              <a:solidFill>
                <a:srgbClr val="999999"/>
              </a:solidFill>
            </a:endParaRPr>
          </a:p>
        </p:txBody>
      </p:sp>
      <p:sp>
        <p:nvSpPr>
          <p:cNvPr id="479" name="Google Shape;479;p53"/>
          <p:cNvSpPr txBox="1"/>
          <p:nvPr/>
        </p:nvSpPr>
        <p:spPr>
          <a:xfrm>
            <a:off x="3007500" y="1605150"/>
            <a:ext cx="3129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1"/>
                </a:solidFill>
              </a:rPr>
              <a:t>Empirical Risk Minimization</a:t>
            </a:r>
            <a:endParaRPr b="1" sz="1700">
              <a:solidFill>
                <a:schemeClr val="dk1"/>
              </a:solidFill>
            </a:endParaRPr>
          </a:p>
        </p:txBody>
      </p:sp>
      <p:sp>
        <p:nvSpPr>
          <p:cNvPr id="480" name="Google Shape;480;p53"/>
          <p:cNvSpPr/>
          <p:nvPr/>
        </p:nvSpPr>
        <p:spPr>
          <a:xfrm>
            <a:off x="756600" y="1949000"/>
            <a:ext cx="2595900" cy="3045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1" name="Google Shape;481;p53"/>
          <p:cNvSpPr/>
          <p:nvPr/>
        </p:nvSpPr>
        <p:spPr>
          <a:xfrm>
            <a:off x="3416475" y="1996725"/>
            <a:ext cx="2595900" cy="297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2" name="Google Shape;482;p53"/>
          <p:cNvSpPr/>
          <p:nvPr/>
        </p:nvSpPr>
        <p:spPr>
          <a:xfrm>
            <a:off x="4599950" y="2356650"/>
            <a:ext cx="1106100" cy="716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3" name="Google Shape;483;p53"/>
          <p:cNvSpPr txBox="1"/>
          <p:nvPr/>
        </p:nvSpPr>
        <p:spPr>
          <a:xfrm>
            <a:off x="6652350" y="4324275"/>
            <a:ext cx="1178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Overfitting</a:t>
            </a:r>
            <a:endParaRPr sz="1700">
              <a:solidFill>
                <a:schemeClr val="dk1"/>
              </a:solidFill>
            </a:endParaRPr>
          </a:p>
        </p:txBody>
      </p:sp>
      <p:sp>
        <p:nvSpPr>
          <p:cNvPr id="484" name="Google Shape;484;p53"/>
          <p:cNvSpPr txBox="1"/>
          <p:nvPr/>
        </p:nvSpPr>
        <p:spPr>
          <a:xfrm>
            <a:off x="1" y="4839600"/>
            <a:ext cx="332400" cy="3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29</a:t>
            </a:r>
            <a:endParaRPr sz="9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7"/>
          <p:cNvSpPr/>
          <p:nvPr/>
        </p:nvSpPr>
        <p:spPr>
          <a:xfrm>
            <a:off x="0" y="0"/>
            <a:ext cx="464772" cy="929543"/>
          </a:xfrm>
          <a:custGeom>
            <a:rect b="b" l="l" r="r" t="t"/>
            <a:pathLst>
              <a:path extrusionOk="0" h="1859085" w="929543">
                <a:moveTo>
                  <a:pt x="0" y="0"/>
                </a:moveTo>
                <a:lnTo>
                  <a:pt x="929543" y="0"/>
                </a:lnTo>
                <a:lnTo>
                  <a:pt x="929543" y="1859085"/>
                </a:lnTo>
                <a:lnTo>
                  <a:pt x="0" y="18590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49" name="Google Shape;149;p27"/>
          <p:cNvSpPr/>
          <p:nvPr/>
        </p:nvSpPr>
        <p:spPr>
          <a:xfrm>
            <a:off x="8629650" y="4165867"/>
            <a:ext cx="494791" cy="926567"/>
          </a:xfrm>
          <a:custGeom>
            <a:rect b="b" l="l" r="r" t="t"/>
            <a:pathLst>
              <a:path extrusionOk="0" h="1853134" w="989583">
                <a:moveTo>
                  <a:pt x="0" y="0"/>
                </a:moveTo>
                <a:lnTo>
                  <a:pt x="989583" y="0"/>
                </a:lnTo>
                <a:lnTo>
                  <a:pt x="989583" y="1853134"/>
                </a:lnTo>
                <a:lnTo>
                  <a:pt x="0" y="185313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50" name="Google Shape;150;p27"/>
          <p:cNvSpPr txBox="1"/>
          <p:nvPr/>
        </p:nvSpPr>
        <p:spPr>
          <a:xfrm>
            <a:off x="2491643" y="192088"/>
            <a:ext cx="4160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Programme</a:t>
            </a:r>
            <a:endParaRPr sz="700"/>
          </a:p>
        </p:txBody>
      </p:sp>
      <p:sp>
        <p:nvSpPr>
          <p:cNvPr id="151" name="Google Shape;151;p27"/>
          <p:cNvSpPr txBox="1"/>
          <p:nvPr/>
        </p:nvSpPr>
        <p:spPr>
          <a:xfrm>
            <a:off x="585267" y="1750413"/>
            <a:ext cx="8016000" cy="157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184150" lvl="1" marL="368300" marR="0" rtl="0" algn="l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•"/>
            </a:pPr>
            <a:r>
              <a:rPr lang="en" sz="1700"/>
              <a:t>Digital Phenotyping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84150" lvl="1" marL="368300" marR="0" rtl="0" algn="l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•"/>
            </a:pPr>
            <a:r>
              <a:rPr lang="en" sz="1700"/>
              <a:t>AI Nuts ‘N’ Bolts </a:t>
            </a:r>
            <a:endParaRPr sz="700"/>
          </a:p>
          <a:p>
            <a:pPr indent="0" lvl="0" marL="0" marR="0" rtl="0" algn="l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152" name="Google Shape;152;p27"/>
          <p:cNvSpPr txBox="1"/>
          <p:nvPr/>
        </p:nvSpPr>
        <p:spPr>
          <a:xfrm>
            <a:off x="1" y="4839600"/>
            <a:ext cx="332400" cy="3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3</a:t>
            </a:r>
            <a:endParaRPr sz="9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9" name="Google Shape;489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929618"/>
            <a:ext cx="9143998" cy="3265714"/>
          </a:xfrm>
          <a:prstGeom prst="rect">
            <a:avLst/>
          </a:prstGeom>
          <a:noFill/>
          <a:ln>
            <a:noFill/>
          </a:ln>
        </p:spPr>
      </p:pic>
      <p:sp>
        <p:nvSpPr>
          <p:cNvPr id="490" name="Google Shape;490;p54"/>
          <p:cNvSpPr/>
          <p:nvPr/>
        </p:nvSpPr>
        <p:spPr>
          <a:xfrm>
            <a:off x="0" y="0"/>
            <a:ext cx="464772" cy="929543"/>
          </a:xfrm>
          <a:custGeom>
            <a:rect b="b" l="l" r="r" t="t"/>
            <a:pathLst>
              <a:path extrusionOk="0" h="1859085" w="929543">
                <a:moveTo>
                  <a:pt x="0" y="0"/>
                </a:moveTo>
                <a:lnTo>
                  <a:pt x="929543" y="0"/>
                </a:lnTo>
                <a:lnTo>
                  <a:pt x="929543" y="1859085"/>
                </a:lnTo>
                <a:lnTo>
                  <a:pt x="0" y="18590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91" name="Google Shape;491;p54"/>
          <p:cNvSpPr/>
          <p:nvPr/>
        </p:nvSpPr>
        <p:spPr>
          <a:xfrm>
            <a:off x="8629650" y="4165867"/>
            <a:ext cx="494791" cy="926567"/>
          </a:xfrm>
          <a:custGeom>
            <a:rect b="b" l="l" r="r" t="t"/>
            <a:pathLst>
              <a:path extrusionOk="0" h="1853134" w="989583">
                <a:moveTo>
                  <a:pt x="0" y="0"/>
                </a:moveTo>
                <a:lnTo>
                  <a:pt x="989583" y="0"/>
                </a:lnTo>
                <a:lnTo>
                  <a:pt x="989583" y="1853134"/>
                </a:lnTo>
                <a:lnTo>
                  <a:pt x="0" y="185313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92" name="Google Shape;492;p54"/>
          <p:cNvSpPr txBox="1"/>
          <p:nvPr/>
        </p:nvSpPr>
        <p:spPr>
          <a:xfrm>
            <a:off x="2491643" y="192088"/>
            <a:ext cx="4160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AI Nuts ‘N’ Bolts</a:t>
            </a:r>
            <a:endParaRPr sz="700"/>
          </a:p>
        </p:txBody>
      </p:sp>
      <p:sp>
        <p:nvSpPr>
          <p:cNvPr id="493" name="Google Shape;493;p54"/>
          <p:cNvSpPr txBox="1"/>
          <p:nvPr/>
        </p:nvSpPr>
        <p:spPr>
          <a:xfrm>
            <a:off x="585267" y="1204959"/>
            <a:ext cx="7869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rgbClr val="999999"/>
                </a:solidFill>
              </a:rPr>
              <a:t>Supervised Learning</a:t>
            </a:r>
            <a:endParaRPr sz="700">
              <a:solidFill>
                <a:srgbClr val="999999"/>
              </a:solidFill>
            </a:endParaRPr>
          </a:p>
        </p:txBody>
      </p:sp>
      <p:sp>
        <p:nvSpPr>
          <p:cNvPr id="494" name="Google Shape;494;p54"/>
          <p:cNvSpPr txBox="1"/>
          <p:nvPr/>
        </p:nvSpPr>
        <p:spPr>
          <a:xfrm>
            <a:off x="3007500" y="1605150"/>
            <a:ext cx="3129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1"/>
                </a:solidFill>
              </a:rPr>
              <a:t>Empirical Risk Minimization</a:t>
            </a:r>
            <a:endParaRPr b="1" sz="1700">
              <a:solidFill>
                <a:schemeClr val="dk1"/>
              </a:solidFill>
            </a:endParaRPr>
          </a:p>
        </p:txBody>
      </p:sp>
      <p:sp>
        <p:nvSpPr>
          <p:cNvPr id="495" name="Google Shape;495;p54"/>
          <p:cNvSpPr txBox="1"/>
          <p:nvPr/>
        </p:nvSpPr>
        <p:spPr>
          <a:xfrm>
            <a:off x="6652350" y="4324275"/>
            <a:ext cx="1178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Overfitting</a:t>
            </a:r>
            <a:endParaRPr sz="1700">
              <a:solidFill>
                <a:schemeClr val="dk1"/>
              </a:solidFill>
            </a:endParaRPr>
          </a:p>
        </p:txBody>
      </p:sp>
      <p:sp>
        <p:nvSpPr>
          <p:cNvPr id="496" name="Google Shape;496;p54"/>
          <p:cNvSpPr txBox="1"/>
          <p:nvPr/>
        </p:nvSpPr>
        <p:spPr>
          <a:xfrm>
            <a:off x="1510825" y="4324275"/>
            <a:ext cx="1416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Underfitting</a:t>
            </a:r>
            <a:endParaRPr sz="1700">
              <a:solidFill>
                <a:schemeClr val="dk1"/>
              </a:solidFill>
            </a:endParaRPr>
          </a:p>
        </p:txBody>
      </p:sp>
      <p:sp>
        <p:nvSpPr>
          <p:cNvPr id="497" name="Google Shape;497;p54"/>
          <p:cNvSpPr txBox="1"/>
          <p:nvPr/>
        </p:nvSpPr>
        <p:spPr>
          <a:xfrm>
            <a:off x="1" y="4839600"/>
            <a:ext cx="332400" cy="3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30</a:t>
            </a:r>
            <a:endParaRPr sz="9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55"/>
          <p:cNvSpPr/>
          <p:nvPr/>
        </p:nvSpPr>
        <p:spPr>
          <a:xfrm>
            <a:off x="0" y="0"/>
            <a:ext cx="464772" cy="929543"/>
          </a:xfrm>
          <a:custGeom>
            <a:rect b="b" l="l" r="r" t="t"/>
            <a:pathLst>
              <a:path extrusionOk="0" h="1859085" w="929543">
                <a:moveTo>
                  <a:pt x="0" y="0"/>
                </a:moveTo>
                <a:lnTo>
                  <a:pt x="929543" y="0"/>
                </a:lnTo>
                <a:lnTo>
                  <a:pt x="929543" y="1859085"/>
                </a:lnTo>
                <a:lnTo>
                  <a:pt x="0" y="18590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03" name="Google Shape;503;p55"/>
          <p:cNvSpPr/>
          <p:nvPr/>
        </p:nvSpPr>
        <p:spPr>
          <a:xfrm>
            <a:off x="8629650" y="4165867"/>
            <a:ext cx="494791" cy="926567"/>
          </a:xfrm>
          <a:custGeom>
            <a:rect b="b" l="l" r="r" t="t"/>
            <a:pathLst>
              <a:path extrusionOk="0" h="1853134" w="989583">
                <a:moveTo>
                  <a:pt x="0" y="0"/>
                </a:moveTo>
                <a:lnTo>
                  <a:pt x="989583" y="0"/>
                </a:lnTo>
                <a:lnTo>
                  <a:pt x="989583" y="1853134"/>
                </a:lnTo>
                <a:lnTo>
                  <a:pt x="0" y="185313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04" name="Google Shape;504;p55"/>
          <p:cNvSpPr txBox="1"/>
          <p:nvPr/>
        </p:nvSpPr>
        <p:spPr>
          <a:xfrm>
            <a:off x="2491643" y="192088"/>
            <a:ext cx="4160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AI Nuts ‘N’ Bolts</a:t>
            </a:r>
            <a:endParaRPr sz="700"/>
          </a:p>
        </p:txBody>
      </p:sp>
      <p:sp>
        <p:nvSpPr>
          <p:cNvPr id="505" name="Google Shape;505;p55"/>
          <p:cNvSpPr txBox="1"/>
          <p:nvPr/>
        </p:nvSpPr>
        <p:spPr>
          <a:xfrm>
            <a:off x="585267" y="1204959"/>
            <a:ext cx="7869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rgbClr val="999999"/>
                </a:solidFill>
              </a:rPr>
              <a:t>Supervised Learning</a:t>
            </a:r>
            <a:endParaRPr sz="700">
              <a:solidFill>
                <a:srgbClr val="999999"/>
              </a:solidFill>
            </a:endParaRPr>
          </a:p>
        </p:txBody>
      </p:sp>
      <p:sp>
        <p:nvSpPr>
          <p:cNvPr id="506" name="Google Shape;506;p55"/>
          <p:cNvSpPr txBox="1"/>
          <p:nvPr/>
        </p:nvSpPr>
        <p:spPr>
          <a:xfrm>
            <a:off x="3007500" y="1605150"/>
            <a:ext cx="3129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1"/>
                </a:solidFill>
              </a:rPr>
              <a:t>Issues in bipolar disorder</a:t>
            </a:r>
            <a:endParaRPr b="1" sz="1700">
              <a:solidFill>
                <a:schemeClr val="dk1"/>
              </a:solidFill>
            </a:endParaRPr>
          </a:p>
        </p:txBody>
      </p:sp>
      <p:sp>
        <p:nvSpPr>
          <p:cNvPr id="507" name="Google Shape;507;p55"/>
          <p:cNvSpPr txBox="1"/>
          <p:nvPr/>
        </p:nvSpPr>
        <p:spPr>
          <a:xfrm>
            <a:off x="1127671" y="2066861"/>
            <a:ext cx="6784800" cy="136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184150" lvl="1" marL="368300" marR="0" rtl="0" algn="l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•"/>
            </a:pPr>
            <a:r>
              <a:rPr lang="en" sz="1700"/>
              <a:t>Labels are resource intensive</a:t>
            </a:r>
            <a:endParaRPr sz="1700"/>
          </a:p>
          <a:p>
            <a:pPr indent="0" lvl="0" marL="457200" marR="0" rtl="0" algn="l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marR="0" rtl="0" algn="l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marR="0" rtl="0" algn="l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  <p:sp>
        <p:nvSpPr>
          <p:cNvPr id="508" name="Google Shape;508;p55"/>
          <p:cNvSpPr txBox="1"/>
          <p:nvPr/>
        </p:nvSpPr>
        <p:spPr>
          <a:xfrm>
            <a:off x="1" y="4839600"/>
            <a:ext cx="332400" cy="3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31</a:t>
            </a:r>
            <a:endParaRPr sz="9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56"/>
          <p:cNvSpPr/>
          <p:nvPr/>
        </p:nvSpPr>
        <p:spPr>
          <a:xfrm>
            <a:off x="0" y="0"/>
            <a:ext cx="464772" cy="929543"/>
          </a:xfrm>
          <a:custGeom>
            <a:rect b="b" l="l" r="r" t="t"/>
            <a:pathLst>
              <a:path extrusionOk="0" h="1859085" w="929543">
                <a:moveTo>
                  <a:pt x="0" y="0"/>
                </a:moveTo>
                <a:lnTo>
                  <a:pt x="929543" y="0"/>
                </a:lnTo>
                <a:lnTo>
                  <a:pt x="929543" y="1859085"/>
                </a:lnTo>
                <a:lnTo>
                  <a:pt x="0" y="18590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14" name="Google Shape;514;p56"/>
          <p:cNvSpPr/>
          <p:nvPr/>
        </p:nvSpPr>
        <p:spPr>
          <a:xfrm>
            <a:off x="8629650" y="4165867"/>
            <a:ext cx="494791" cy="926567"/>
          </a:xfrm>
          <a:custGeom>
            <a:rect b="b" l="l" r="r" t="t"/>
            <a:pathLst>
              <a:path extrusionOk="0" h="1853134" w="989583">
                <a:moveTo>
                  <a:pt x="0" y="0"/>
                </a:moveTo>
                <a:lnTo>
                  <a:pt x="989583" y="0"/>
                </a:lnTo>
                <a:lnTo>
                  <a:pt x="989583" y="1853134"/>
                </a:lnTo>
                <a:lnTo>
                  <a:pt x="0" y="185313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15" name="Google Shape;515;p56"/>
          <p:cNvSpPr txBox="1"/>
          <p:nvPr/>
        </p:nvSpPr>
        <p:spPr>
          <a:xfrm>
            <a:off x="2491643" y="192088"/>
            <a:ext cx="4160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AI Nuts ‘N’ Bolts</a:t>
            </a:r>
            <a:endParaRPr sz="700"/>
          </a:p>
        </p:txBody>
      </p:sp>
      <p:sp>
        <p:nvSpPr>
          <p:cNvPr id="516" name="Google Shape;516;p56"/>
          <p:cNvSpPr txBox="1"/>
          <p:nvPr/>
        </p:nvSpPr>
        <p:spPr>
          <a:xfrm>
            <a:off x="585267" y="1204959"/>
            <a:ext cx="7869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rgbClr val="999999"/>
                </a:solidFill>
              </a:rPr>
              <a:t>Supervised Learning</a:t>
            </a:r>
            <a:endParaRPr sz="700">
              <a:solidFill>
                <a:srgbClr val="999999"/>
              </a:solidFill>
            </a:endParaRPr>
          </a:p>
        </p:txBody>
      </p:sp>
      <p:sp>
        <p:nvSpPr>
          <p:cNvPr id="517" name="Google Shape;517;p56"/>
          <p:cNvSpPr txBox="1"/>
          <p:nvPr/>
        </p:nvSpPr>
        <p:spPr>
          <a:xfrm>
            <a:off x="3007500" y="1605150"/>
            <a:ext cx="3129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1"/>
                </a:solidFill>
              </a:rPr>
              <a:t>Issues in bipolar disorder</a:t>
            </a:r>
            <a:endParaRPr b="1" sz="1700">
              <a:solidFill>
                <a:schemeClr val="dk1"/>
              </a:solidFill>
            </a:endParaRPr>
          </a:p>
        </p:txBody>
      </p:sp>
      <p:sp>
        <p:nvSpPr>
          <p:cNvPr id="518" name="Google Shape;518;p56"/>
          <p:cNvSpPr txBox="1"/>
          <p:nvPr/>
        </p:nvSpPr>
        <p:spPr>
          <a:xfrm>
            <a:off x="1127671" y="2066861"/>
            <a:ext cx="6784800" cy="17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184150" lvl="1" marL="368300" marR="0" rtl="0" algn="l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•"/>
            </a:pPr>
            <a:r>
              <a:rPr lang="en" sz="1700"/>
              <a:t>Labels are resource intensive</a:t>
            </a:r>
            <a:endParaRPr sz="1700"/>
          </a:p>
          <a:p>
            <a:pPr indent="0" lvl="0" marL="457200" marR="0" rtl="0" algn="l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184150" lvl="1" marL="368300" marR="0" rtl="0" algn="l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SzPts val="1700"/>
              <a:buChar char="•"/>
            </a:pPr>
            <a:r>
              <a:rPr lang="en" sz="1700"/>
              <a:t>Labels are noisy</a:t>
            </a:r>
            <a:endParaRPr sz="1700"/>
          </a:p>
          <a:p>
            <a:pPr indent="0" lvl="0" marL="457200" marR="0" rtl="0" algn="l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marR="0" rtl="0" algn="l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  <p:pic>
        <p:nvPicPr>
          <p:cNvPr id="519" name="Google Shape;519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18100" y="2325950"/>
            <a:ext cx="4511548" cy="2801301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Google Shape;520;p56"/>
          <p:cNvSpPr txBox="1"/>
          <p:nvPr/>
        </p:nvSpPr>
        <p:spPr>
          <a:xfrm>
            <a:off x="1" y="4839600"/>
            <a:ext cx="332400" cy="3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32</a:t>
            </a:r>
            <a:endParaRPr sz="9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57"/>
          <p:cNvSpPr/>
          <p:nvPr/>
        </p:nvSpPr>
        <p:spPr>
          <a:xfrm>
            <a:off x="0" y="0"/>
            <a:ext cx="464772" cy="929543"/>
          </a:xfrm>
          <a:custGeom>
            <a:rect b="b" l="l" r="r" t="t"/>
            <a:pathLst>
              <a:path extrusionOk="0" h="1859085" w="929543">
                <a:moveTo>
                  <a:pt x="0" y="0"/>
                </a:moveTo>
                <a:lnTo>
                  <a:pt x="929543" y="0"/>
                </a:lnTo>
                <a:lnTo>
                  <a:pt x="929543" y="1859085"/>
                </a:lnTo>
                <a:lnTo>
                  <a:pt x="0" y="18590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26" name="Google Shape;526;p57"/>
          <p:cNvSpPr/>
          <p:nvPr/>
        </p:nvSpPr>
        <p:spPr>
          <a:xfrm>
            <a:off x="8629650" y="4165867"/>
            <a:ext cx="494791" cy="926567"/>
          </a:xfrm>
          <a:custGeom>
            <a:rect b="b" l="l" r="r" t="t"/>
            <a:pathLst>
              <a:path extrusionOk="0" h="1853134" w="989583">
                <a:moveTo>
                  <a:pt x="0" y="0"/>
                </a:moveTo>
                <a:lnTo>
                  <a:pt x="989583" y="0"/>
                </a:lnTo>
                <a:lnTo>
                  <a:pt x="989583" y="1853134"/>
                </a:lnTo>
                <a:lnTo>
                  <a:pt x="0" y="185313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27" name="Google Shape;527;p57"/>
          <p:cNvSpPr txBox="1"/>
          <p:nvPr/>
        </p:nvSpPr>
        <p:spPr>
          <a:xfrm>
            <a:off x="2491643" y="192088"/>
            <a:ext cx="4160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AI Nuts ‘N’ Bolts</a:t>
            </a:r>
            <a:endParaRPr sz="700"/>
          </a:p>
        </p:txBody>
      </p:sp>
      <p:sp>
        <p:nvSpPr>
          <p:cNvPr id="528" name="Google Shape;528;p57"/>
          <p:cNvSpPr txBox="1"/>
          <p:nvPr/>
        </p:nvSpPr>
        <p:spPr>
          <a:xfrm>
            <a:off x="585267" y="1204959"/>
            <a:ext cx="7869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rgbClr val="999999"/>
                </a:solidFill>
              </a:rPr>
              <a:t>Supervised Learning</a:t>
            </a:r>
            <a:endParaRPr sz="700">
              <a:solidFill>
                <a:srgbClr val="999999"/>
              </a:solidFill>
            </a:endParaRPr>
          </a:p>
        </p:txBody>
      </p:sp>
      <p:sp>
        <p:nvSpPr>
          <p:cNvPr id="529" name="Google Shape;529;p57"/>
          <p:cNvSpPr txBox="1"/>
          <p:nvPr/>
        </p:nvSpPr>
        <p:spPr>
          <a:xfrm>
            <a:off x="3007500" y="1605150"/>
            <a:ext cx="3129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1"/>
                </a:solidFill>
              </a:rPr>
              <a:t>Issues in bipolar disorder</a:t>
            </a:r>
            <a:endParaRPr b="1" sz="1700">
              <a:solidFill>
                <a:schemeClr val="dk1"/>
              </a:solidFill>
            </a:endParaRPr>
          </a:p>
        </p:txBody>
      </p:sp>
      <p:sp>
        <p:nvSpPr>
          <p:cNvPr id="530" name="Google Shape;530;p57"/>
          <p:cNvSpPr txBox="1"/>
          <p:nvPr/>
        </p:nvSpPr>
        <p:spPr>
          <a:xfrm>
            <a:off x="1127671" y="2066861"/>
            <a:ext cx="6784800" cy="17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184150" lvl="1" marL="368300" marR="0" rtl="0" algn="l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•"/>
            </a:pPr>
            <a:r>
              <a:rPr lang="en" sz="1700"/>
              <a:t>Labels are resource intensive</a:t>
            </a:r>
            <a:endParaRPr sz="1700"/>
          </a:p>
          <a:p>
            <a:pPr indent="0" lvl="0" marL="457200" marR="0" rtl="0" algn="l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184150" lvl="1" marL="368300" marR="0" rtl="0" algn="l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SzPts val="1700"/>
              <a:buChar char="•"/>
            </a:pPr>
            <a:r>
              <a:rPr lang="en" sz="1700"/>
              <a:t>Labels are noisy</a:t>
            </a:r>
            <a:endParaRPr sz="1700"/>
          </a:p>
          <a:p>
            <a:pPr indent="0" lvl="0" marL="457200" marR="0" rtl="0" algn="l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184150" lvl="1" marL="368300" marR="0" rtl="0" algn="l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SzPts val="1700"/>
              <a:buChar char="•"/>
            </a:pPr>
            <a:r>
              <a:rPr lang="en" sz="1700"/>
              <a:t>Labels are imprecise regarding specific recording segments</a:t>
            </a:r>
            <a:endParaRPr sz="1700"/>
          </a:p>
        </p:txBody>
      </p:sp>
      <p:sp>
        <p:nvSpPr>
          <p:cNvPr id="531" name="Google Shape;531;p57"/>
          <p:cNvSpPr txBox="1"/>
          <p:nvPr/>
        </p:nvSpPr>
        <p:spPr>
          <a:xfrm>
            <a:off x="1" y="4839600"/>
            <a:ext cx="332400" cy="3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33</a:t>
            </a:r>
            <a:endParaRPr sz="9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58"/>
          <p:cNvSpPr/>
          <p:nvPr/>
        </p:nvSpPr>
        <p:spPr>
          <a:xfrm>
            <a:off x="0" y="0"/>
            <a:ext cx="464772" cy="929543"/>
          </a:xfrm>
          <a:custGeom>
            <a:rect b="b" l="l" r="r" t="t"/>
            <a:pathLst>
              <a:path extrusionOk="0" h="1859085" w="929543">
                <a:moveTo>
                  <a:pt x="0" y="0"/>
                </a:moveTo>
                <a:lnTo>
                  <a:pt x="929543" y="0"/>
                </a:lnTo>
                <a:lnTo>
                  <a:pt x="929543" y="1859085"/>
                </a:lnTo>
                <a:lnTo>
                  <a:pt x="0" y="18590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37" name="Google Shape;537;p58"/>
          <p:cNvSpPr/>
          <p:nvPr/>
        </p:nvSpPr>
        <p:spPr>
          <a:xfrm>
            <a:off x="8629650" y="4165867"/>
            <a:ext cx="494791" cy="926567"/>
          </a:xfrm>
          <a:custGeom>
            <a:rect b="b" l="l" r="r" t="t"/>
            <a:pathLst>
              <a:path extrusionOk="0" h="1853134" w="989583">
                <a:moveTo>
                  <a:pt x="0" y="0"/>
                </a:moveTo>
                <a:lnTo>
                  <a:pt x="989583" y="0"/>
                </a:lnTo>
                <a:lnTo>
                  <a:pt x="989583" y="1853134"/>
                </a:lnTo>
                <a:lnTo>
                  <a:pt x="0" y="185313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38" name="Google Shape;538;p58"/>
          <p:cNvSpPr txBox="1"/>
          <p:nvPr/>
        </p:nvSpPr>
        <p:spPr>
          <a:xfrm>
            <a:off x="2491643" y="192088"/>
            <a:ext cx="4160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AI Nuts ‘N’ Bolts</a:t>
            </a:r>
            <a:endParaRPr sz="700"/>
          </a:p>
        </p:txBody>
      </p:sp>
      <p:sp>
        <p:nvSpPr>
          <p:cNvPr id="539" name="Google Shape;539;p58"/>
          <p:cNvSpPr txBox="1"/>
          <p:nvPr/>
        </p:nvSpPr>
        <p:spPr>
          <a:xfrm>
            <a:off x="585267" y="1204959"/>
            <a:ext cx="7869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rgbClr val="999999"/>
                </a:solidFill>
              </a:rPr>
              <a:t>Unsupervised Learning</a:t>
            </a:r>
            <a:endParaRPr sz="700">
              <a:solidFill>
                <a:srgbClr val="999999"/>
              </a:solidFill>
            </a:endParaRPr>
          </a:p>
        </p:txBody>
      </p:sp>
      <p:sp>
        <p:nvSpPr>
          <p:cNvPr id="540" name="Google Shape;540;p58"/>
          <p:cNvSpPr txBox="1"/>
          <p:nvPr/>
        </p:nvSpPr>
        <p:spPr>
          <a:xfrm>
            <a:off x="1" y="4839600"/>
            <a:ext cx="332400" cy="3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34</a:t>
            </a:r>
            <a:endParaRPr sz="9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59"/>
          <p:cNvSpPr/>
          <p:nvPr/>
        </p:nvSpPr>
        <p:spPr>
          <a:xfrm>
            <a:off x="0" y="0"/>
            <a:ext cx="464772" cy="929543"/>
          </a:xfrm>
          <a:custGeom>
            <a:rect b="b" l="l" r="r" t="t"/>
            <a:pathLst>
              <a:path extrusionOk="0" h="1859085" w="929543">
                <a:moveTo>
                  <a:pt x="0" y="0"/>
                </a:moveTo>
                <a:lnTo>
                  <a:pt x="929543" y="0"/>
                </a:lnTo>
                <a:lnTo>
                  <a:pt x="929543" y="1859085"/>
                </a:lnTo>
                <a:lnTo>
                  <a:pt x="0" y="18590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46" name="Google Shape;546;p59"/>
          <p:cNvSpPr/>
          <p:nvPr/>
        </p:nvSpPr>
        <p:spPr>
          <a:xfrm>
            <a:off x="8629650" y="4165867"/>
            <a:ext cx="494791" cy="926567"/>
          </a:xfrm>
          <a:custGeom>
            <a:rect b="b" l="l" r="r" t="t"/>
            <a:pathLst>
              <a:path extrusionOk="0" h="1853134" w="989583">
                <a:moveTo>
                  <a:pt x="0" y="0"/>
                </a:moveTo>
                <a:lnTo>
                  <a:pt x="989583" y="0"/>
                </a:lnTo>
                <a:lnTo>
                  <a:pt x="989583" y="1853134"/>
                </a:lnTo>
                <a:lnTo>
                  <a:pt x="0" y="185313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47" name="Google Shape;547;p59"/>
          <p:cNvSpPr txBox="1"/>
          <p:nvPr/>
        </p:nvSpPr>
        <p:spPr>
          <a:xfrm>
            <a:off x="2491643" y="192088"/>
            <a:ext cx="4160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AI Nuts ‘N’ Bolts</a:t>
            </a:r>
            <a:endParaRPr sz="700"/>
          </a:p>
        </p:txBody>
      </p:sp>
      <p:sp>
        <p:nvSpPr>
          <p:cNvPr id="548" name="Google Shape;548;p59"/>
          <p:cNvSpPr txBox="1"/>
          <p:nvPr/>
        </p:nvSpPr>
        <p:spPr>
          <a:xfrm>
            <a:off x="585267" y="1204959"/>
            <a:ext cx="7869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rgbClr val="999999"/>
                </a:solidFill>
              </a:rPr>
              <a:t>Unsupervised Learning</a:t>
            </a:r>
            <a:endParaRPr sz="700">
              <a:solidFill>
                <a:srgbClr val="999999"/>
              </a:solidFill>
            </a:endParaRPr>
          </a:p>
        </p:txBody>
      </p:sp>
      <p:pic>
        <p:nvPicPr>
          <p:cNvPr id="549" name="Google Shape;549;p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95750" y="1667334"/>
            <a:ext cx="952500" cy="495300"/>
          </a:xfrm>
          <a:prstGeom prst="rect">
            <a:avLst/>
          </a:prstGeom>
          <a:noFill/>
          <a:ln>
            <a:noFill/>
          </a:ln>
        </p:spPr>
      </p:pic>
      <p:sp>
        <p:nvSpPr>
          <p:cNvPr id="550" name="Google Shape;550;p59"/>
          <p:cNvSpPr txBox="1"/>
          <p:nvPr/>
        </p:nvSpPr>
        <p:spPr>
          <a:xfrm>
            <a:off x="1" y="4839600"/>
            <a:ext cx="332400" cy="3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35</a:t>
            </a:r>
            <a:endParaRPr sz="9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60"/>
          <p:cNvSpPr/>
          <p:nvPr/>
        </p:nvSpPr>
        <p:spPr>
          <a:xfrm>
            <a:off x="0" y="0"/>
            <a:ext cx="464772" cy="929543"/>
          </a:xfrm>
          <a:custGeom>
            <a:rect b="b" l="l" r="r" t="t"/>
            <a:pathLst>
              <a:path extrusionOk="0" h="1859085" w="929543">
                <a:moveTo>
                  <a:pt x="0" y="0"/>
                </a:moveTo>
                <a:lnTo>
                  <a:pt x="929543" y="0"/>
                </a:lnTo>
                <a:lnTo>
                  <a:pt x="929543" y="1859085"/>
                </a:lnTo>
                <a:lnTo>
                  <a:pt x="0" y="18590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56" name="Google Shape;556;p60"/>
          <p:cNvSpPr/>
          <p:nvPr/>
        </p:nvSpPr>
        <p:spPr>
          <a:xfrm>
            <a:off x="8629650" y="4165867"/>
            <a:ext cx="494791" cy="926567"/>
          </a:xfrm>
          <a:custGeom>
            <a:rect b="b" l="l" r="r" t="t"/>
            <a:pathLst>
              <a:path extrusionOk="0" h="1853134" w="989583">
                <a:moveTo>
                  <a:pt x="0" y="0"/>
                </a:moveTo>
                <a:lnTo>
                  <a:pt x="989583" y="0"/>
                </a:lnTo>
                <a:lnTo>
                  <a:pt x="989583" y="1853134"/>
                </a:lnTo>
                <a:lnTo>
                  <a:pt x="0" y="185313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57" name="Google Shape;557;p60"/>
          <p:cNvSpPr txBox="1"/>
          <p:nvPr/>
        </p:nvSpPr>
        <p:spPr>
          <a:xfrm>
            <a:off x="2491643" y="192088"/>
            <a:ext cx="4160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AI Nuts ‘N’ Bolts</a:t>
            </a:r>
            <a:endParaRPr sz="700"/>
          </a:p>
        </p:txBody>
      </p:sp>
      <p:sp>
        <p:nvSpPr>
          <p:cNvPr id="558" name="Google Shape;558;p60"/>
          <p:cNvSpPr txBox="1"/>
          <p:nvPr/>
        </p:nvSpPr>
        <p:spPr>
          <a:xfrm>
            <a:off x="585267" y="1204959"/>
            <a:ext cx="7869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rgbClr val="999999"/>
                </a:solidFill>
              </a:rPr>
              <a:t>Uns</a:t>
            </a:r>
            <a:r>
              <a:rPr b="1" lang="en" sz="2600">
                <a:solidFill>
                  <a:srgbClr val="999999"/>
                </a:solidFill>
              </a:rPr>
              <a:t>upervised Learning</a:t>
            </a:r>
            <a:endParaRPr sz="700">
              <a:solidFill>
                <a:srgbClr val="999999"/>
              </a:solidFill>
            </a:endParaRPr>
          </a:p>
        </p:txBody>
      </p:sp>
      <p:pic>
        <p:nvPicPr>
          <p:cNvPr id="559" name="Google Shape;559;p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91625" y="1817709"/>
            <a:ext cx="6360755" cy="3233540"/>
          </a:xfrm>
          <a:prstGeom prst="rect">
            <a:avLst/>
          </a:prstGeom>
          <a:noFill/>
          <a:ln>
            <a:noFill/>
          </a:ln>
        </p:spPr>
      </p:pic>
      <p:sp>
        <p:nvSpPr>
          <p:cNvPr id="560" name="Google Shape;560;p60"/>
          <p:cNvSpPr txBox="1"/>
          <p:nvPr/>
        </p:nvSpPr>
        <p:spPr>
          <a:xfrm>
            <a:off x="3007500" y="1605150"/>
            <a:ext cx="3129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1"/>
                </a:solidFill>
              </a:rPr>
              <a:t>Clustering</a:t>
            </a:r>
            <a:endParaRPr b="1" sz="1700">
              <a:solidFill>
                <a:schemeClr val="dk1"/>
              </a:solidFill>
            </a:endParaRPr>
          </a:p>
        </p:txBody>
      </p:sp>
      <p:sp>
        <p:nvSpPr>
          <p:cNvPr id="561" name="Google Shape;561;p60"/>
          <p:cNvSpPr/>
          <p:nvPr/>
        </p:nvSpPr>
        <p:spPr>
          <a:xfrm>
            <a:off x="2443725" y="1937150"/>
            <a:ext cx="1724400" cy="170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2" name="Google Shape;562;p60"/>
          <p:cNvSpPr/>
          <p:nvPr/>
        </p:nvSpPr>
        <p:spPr>
          <a:xfrm>
            <a:off x="5233050" y="1937150"/>
            <a:ext cx="1724400" cy="170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3" name="Google Shape;563;p60"/>
          <p:cNvSpPr/>
          <p:nvPr/>
        </p:nvSpPr>
        <p:spPr>
          <a:xfrm>
            <a:off x="4572000" y="2001325"/>
            <a:ext cx="2664300" cy="2983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4" name="Google Shape;564;p60"/>
          <p:cNvSpPr txBox="1"/>
          <p:nvPr/>
        </p:nvSpPr>
        <p:spPr>
          <a:xfrm>
            <a:off x="1" y="4839600"/>
            <a:ext cx="332400" cy="3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36</a:t>
            </a:r>
            <a:endParaRPr sz="9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61"/>
          <p:cNvSpPr/>
          <p:nvPr/>
        </p:nvSpPr>
        <p:spPr>
          <a:xfrm>
            <a:off x="0" y="0"/>
            <a:ext cx="464772" cy="929543"/>
          </a:xfrm>
          <a:custGeom>
            <a:rect b="b" l="l" r="r" t="t"/>
            <a:pathLst>
              <a:path extrusionOk="0" h="1859085" w="929543">
                <a:moveTo>
                  <a:pt x="0" y="0"/>
                </a:moveTo>
                <a:lnTo>
                  <a:pt x="929543" y="0"/>
                </a:lnTo>
                <a:lnTo>
                  <a:pt x="929543" y="1859085"/>
                </a:lnTo>
                <a:lnTo>
                  <a:pt x="0" y="18590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70" name="Google Shape;570;p61"/>
          <p:cNvSpPr/>
          <p:nvPr/>
        </p:nvSpPr>
        <p:spPr>
          <a:xfrm>
            <a:off x="8629650" y="4165867"/>
            <a:ext cx="494791" cy="926567"/>
          </a:xfrm>
          <a:custGeom>
            <a:rect b="b" l="l" r="r" t="t"/>
            <a:pathLst>
              <a:path extrusionOk="0" h="1853134" w="989583">
                <a:moveTo>
                  <a:pt x="0" y="0"/>
                </a:moveTo>
                <a:lnTo>
                  <a:pt x="989583" y="0"/>
                </a:lnTo>
                <a:lnTo>
                  <a:pt x="989583" y="1853134"/>
                </a:lnTo>
                <a:lnTo>
                  <a:pt x="0" y="185313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71" name="Google Shape;571;p61"/>
          <p:cNvSpPr txBox="1"/>
          <p:nvPr/>
        </p:nvSpPr>
        <p:spPr>
          <a:xfrm>
            <a:off x="2491643" y="192088"/>
            <a:ext cx="4160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AI Nuts ‘N’ Bolts</a:t>
            </a:r>
            <a:endParaRPr sz="700"/>
          </a:p>
        </p:txBody>
      </p:sp>
      <p:sp>
        <p:nvSpPr>
          <p:cNvPr id="572" name="Google Shape;572;p61"/>
          <p:cNvSpPr txBox="1"/>
          <p:nvPr/>
        </p:nvSpPr>
        <p:spPr>
          <a:xfrm>
            <a:off x="585267" y="1204959"/>
            <a:ext cx="7869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rgbClr val="999999"/>
                </a:solidFill>
              </a:rPr>
              <a:t>Unsupervised Learning</a:t>
            </a:r>
            <a:endParaRPr sz="700">
              <a:solidFill>
                <a:srgbClr val="999999"/>
              </a:solidFill>
            </a:endParaRPr>
          </a:p>
        </p:txBody>
      </p:sp>
      <p:pic>
        <p:nvPicPr>
          <p:cNvPr id="573" name="Google Shape;573;p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91625" y="1817709"/>
            <a:ext cx="6360755" cy="3233540"/>
          </a:xfrm>
          <a:prstGeom prst="rect">
            <a:avLst/>
          </a:prstGeom>
          <a:noFill/>
          <a:ln>
            <a:noFill/>
          </a:ln>
        </p:spPr>
      </p:pic>
      <p:sp>
        <p:nvSpPr>
          <p:cNvPr id="574" name="Google Shape;574;p61"/>
          <p:cNvSpPr txBox="1"/>
          <p:nvPr/>
        </p:nvSpPr>
        <p:spPr>
          <a:xfrm>
            <a:off x="3007500" y="1605150"/>
            <a:ext cx="3129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1"/>
                </a:solidFill>
              </a:rPr>
              <a:t>Clustering</a:t>
            </a:r>
            <a:endParaRPr b="1" sz="1700">
              <a:solidFill>
                <a:schemeClr val="dk1"/>
              </a:solidFill>
            </a:endParaRPr>
          </a:p>
        </p:txBody>
      </p:sp>
      <p:sp>
        <p:nvSpPr>
          <p:cNvPr id="575" name="Google Shape;575;p61"/>
          <p:cNvSpPr/>
          <p:nvPr/>
        </p:nvSpPr>
        <p:spPr>
          <a:xfrm>
            <a:off x="2443725" y="1937150"/>
            <a:ext cx="1724400" cy="170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6" name="Google Shape;576;p61"/>
          <p:cNvSpPr/>
          <p:nvPr/>
        </p:nvSpPr>
        <p:spPr>
          <a:xfrm>
            <a:off x="5233050" y="1937150"/>
            <a:ext cx="1724400" cy="170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7" name="Google Shape;577;p61"/>
          <p:cNvSpPr txBox="1"/>
          <p:nvPr/>
        </p:nvSpPr>
        <p:spPr>
          <a:xfrm>
            <a:off x="1" y="4839600"/>
            <a:ext cx="332400" cy="3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37</a:t>
            </a:r>
            <a:endParaRPr sz="9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2" name="Google Shape;582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2725" y="2156300"/>
            <a:ext cx="6186000" cy="2124075"/>
          </a:xfrm>
          <a:prstGeom prst="rect">
            <a:avLst/>
          </a:prstGeom>
          <a:noFill/>
          <a:ln>
            <a:noFill/>
          </a:ln>
        </p:spPr>
      </p:pic>
      <p:sp>
        <p:nvSpPr>
          <p:cNvPr id="583" name="Google Shape;583;p62"/>
          <p:cNvSpPr/>
          <p:nvPr/>
        </p:nvSpPr>
        <p:spPr>
          <a:xfrm>
            <a:off x="0" y="0"/>
            <a:ext cx="464772" cy="929543"/>
          </a:xfrm>
          <a:custGeom>
            <a:rect b="b" l="l" r="r" t="t"/>
            <a:pathLst>
              <a:path extrusionOk="0" h="1859085" w="929543">
                <a:moveTo>
                  <a:pt x="0" y="0"/>
                </a:moveTo>
                <a:lnTo>
                  <a:pt x="929543" y="0"/>
                </a:lnTo>
                <a:lnTo>
                  <a:pt x="929543" y="1859085"/>
                </a:lnTo>
                <a:lnTo>
                  <a:pt x="0" y="18590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84" name="Google Shape;584;p62"/>
          <p:cNvSpPr txBox="1"/>
          <p:nvPr/>
        </p:nvSpPr>
        <p:spPr>
          <a:xfrm>
            <a:off x="2491643" y="192088"/>
            <a:ext cx="4160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AI Nuts ‘N’ Bolts</a:t>
            </a:r>
            <a:endParaRPr sz="700"/>
          </a:p>
        </p:txBody>
      </p:sp>
      <p:sp>
        <p:nvSpPr>
          <p:cNvPr id="585" name="Google Shape;585;p62"/>
          <p:cNvSpPr txBox="1"/>
          <p:nvPr/>
        </p:nvSpPr>
        <p:spPr>
          <a:xfrm>
            <a:off x="585267" y="1204959"/>
            <a:ext cx="7869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rgbClr val="999999"/>
                </a:solidFill>
              </a:rPr>
              <a:t>Unsupervised Learning</a:t>
            </a:r>
            <a:endParaRPr sz="700">
              <a:solidFill>
                <a:srgbClr val="999999"/>
              </a:solidFill>
            </a:endParaRPr>
          </a:p>
        </p:txBody>
      </p:sp>
      <p:sp>
        <p:nvSpPr>
          <p:cNvPr id="586" name="Google Shape;586;p62"/>
          <p:cNvSpPr txBox="1"/>
          <p:nvPr/>
        </p:nvSpPr>
        <p:spPr>
          <a:xfrm>
            <a:off x="3007500" y="1605150"/>
            <a:ext cx="3129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1"/>
                </a:solidFill>
              </a:rPr>
              <a:t>Novelty Detection</a:t>
            </a:r>
            <a:endParaRPr b="1" sz="1700">
              <a:solidFill>
                <a:schemeClr val="dk1"/>
              </a:solidFill>
            </a:endParaRPr>
          </a:p>
        </p:txBody>
      </p:sp>
      <p:sp>
        <p:nvSpPr>
          <p:cNvPr id="587" name="Google Shape;587;p62"/>
          <p:cNvSpPr/>
          <p:nvPr/>
        </p:nvSpPr>
        <p:spPr>
          <a:xfrm>
            <a:off x="2443725" y="1937150"/>
            <a:ext cx="1724400" cy="170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8" name="Google Shape;588;p62"/>
          <p:cNvSpPr/>
          <p:nvPr/>
        </p:nvSpPr>
        <p:spPr>
          <a:xfrm>
            <a:off x="5233050" y="1937150"/>
            <a:ext cx="1724400" cy="170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9" name="Google Shape;589;p62"/>
          <p:cNvSpPr/>
          <p:nvPr/>
        </p:nvSpPr>
        <p:spPr>
          <a:xfrm>
            <a:off x="2854804" y="4032650"/>
            <a:ext cx="6186000" cy="641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0" name="Google Shape;590;p62"/>
          <p:cNvSpPr/>
          <p:nvPr/>
        </p:nvSpPr>
        <p:spPr>
          <a:xfrm>
            <a:off x="7188050" y="2066850"/>
            <a:ext cx="1900800" cy="2046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1" name="Google Shape;591;p62"/>
          <p:cNvSpPr/>
          <p:nvPr/>
        </p:nvSpPr>
        <p:spPr>
          <a:xfrm>
            <a:off x="8629650" y="4165867"/>
            <a:ext cx="494791" cy="926567"/>
          </a:xfrm>
          <a:custGeom>
            <a:rect b="b" l="l" r="r" t="t"/>
            <a:pathLst>
              <a:path extrusionOk="0" h="1853134" w="989583">
                <a:moveTo>
                  <a:pt x="0" y="0"/>
                </a:moveTo>
                <a:lnTo>
                  <a:pt x="989583" y="0"/>
                </a:lnTo>
                <a:lnTo>
                  <a:pt x="989583" y="1853134"/>
                </a:lnTo>
                <a:lnTo>
                  <a:pt x="0" y="185313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92" name="Google Shape;592;p62"/>
          <p:cNvSpPr txBox="1"/>
          <p:nvPr/>
        </p:nvSpPr>
        <p:spPr>
          <a:xfrm>
            <a:off x="1" y="4839600"/>
            <a:ext cx="332400" cy="3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38</a:t>
            </a:r>
            <a:endParaRPr sz="9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63"/>
          <p:cNvSpPr/>
          <p:nvPr/>
        </p:nvSpPr>
        <p:spPr>
          <a:xfrm>
            <a:off x="0" y="0"/>
            <a:ext cx="464772" cy="929543"/>
          </a:xfrm>
          <a:custGeom>
            <a:rect b="b" l="l" r="r" t="t"/>
            <a:pathLst>
              <a:path extrusionOk="0" h="1859085" w="929543">
                <a:moveTo>
                  <a:pt x="0" y="0"/>
                </a:moveTo>
                <a:lnTo>
                  <a:pt x="929543" y="0"/>
                </a:lnTo>
                <a:lnTo>
                  <a:pt x="929543" y="1859085"/>
                </a:lnTo>
                <a:lnTo>
                  <a:pt x="0" y="18590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98" name="Google Shape;598;p63"/>
          <p:cNvSpPr txBox="1"/>
          <p:nvPr/>
        </p:nvSpPr>
        <p:spPr>
          <a:xfrm>
            <a:off x="2491643" y="192088"/>
            <a:ext cx="4160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AI Nuts ‘N’ Bolts</a:t>
            </a:r>
            <a:endParaRPr sz="700"/>
          </a:p>
        </p:txBody>
      </p:sp>
      <p:sp>
        <p:nvSpPr>
          <p:cNvPr id="599" name="Google Shape;599;p63"/>
          <p:cNvSpPr txBox="1"/>
          <p:nvPr/>
        </p:nvSpPr>
        <p:spPr>
          <a:xfrm>
            <a:off x="585267" y="1204959"/>
            <a:ext cx="7869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rgbClr val="999999"/>
                </a:solidFill>
              </a:rPr>
              <a:t>Unsupervised Learning</a:t>
            </a:r>
            <a:endParaRPr sz="700">
              <a:solidFill>
                <a:srgbClr val="999999"/>
              </a:solidFill>
            </a:endParaRPr>
          </a:p>
        </p:txBody>
      </p:sp>
      <p:sp>
        <p:nvSpPr>
          <p:cNvPr id="600" name="Google Shape;600;p63"/>
          <p:cNvSpPr txBox="1"/>
          <p:nvPr/>
        </p:nvSpPr>
        <p:spPr>
          <a:xfrm>
            <a:off x="3007500" y="1605150"/>
            <a:ext cx="3129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1"/>
                </a:solidFill>
              </a:rPr>
              <a:t>Dimensionality Reduction</a:t>
            </a:r>
            <a:endParaRPr b="1" sz="1700">
              <a:solidFill>
                <a:schemeClr val="dk1"/>
              </a:solidFill>
            </a:endParaRPr>
          </a:p>
        </p:txBody>
      </p:sp>
      <p:sp>
        <p:nvSpPr>
          <p:cNvPr id="601" name="Google Shape;601;p63"/>
          <p:cNvSpPr/>
          <p:nvPr/>
        </p:nvSpPr>
        <p:spPr>
          <a:xfrm>
            <a:off x="2443725" y="1937150"/>
            <a:ext cx="1724400" cy="170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2" name="Google Shape;602;p63"/>
          <p:cNvSpPr/>
          <p:nvPr/>
        </p:nvSpPr>
        <p:spPr>
          <a:xfrm>
            <a:off x="5233050" y="1937150"/>
            <a:ext cx="1724400" cy="170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3" name="Google Shape;603;p63"/>
          <p:cNvSpPr/>
          <p:nvPr/>
        </p:nvSpPr>
        <p:spPr>
          <a:xfrm>
            <a:off x="2854804" y="4032650"/>
            <a:ext cx="6186000" cy="641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4" name="Google Shape;604;p63"/>
          <p:cNvSpPr/>
          <p:nvPr/>
        </p:nvSpPr>
        <p:spPr>
          <a:xfrm>
            <a:off x="7188050" y="2066850"/>
            <a:ext cx="1900800" cy="2046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5" name="Google Shape;605;p63"/>
          <p:cNvSpPr/>
          <p:nvPr/>
        </p:nvSpPr>
        <p:spPr>
          <a:xfrm>
            <a:off x="8629650" y="4165867"/>
            <a:ext cx="494791" cy="926567"/>
          </a:xfrm>
          <a:custGeom>
            <a:rect b="b" l="l" r="r" t="t"/>
            <a:pathLst>
              <a:path extrusionOk="0" h="1853134" w="989583">
                <a:moveTo>
                  <a:pt x="0" y="0"/>
                </a:moveTo>
                <a:lnTo>
                  <a:pt x="989583" y="0"/>
                </a:lnTo>
                <a:lnTo>
                  <a:pt x="989583" y="1853134"/>
                </a:lnTo>
                <a:lnTo>
                  <a:pt x="0" y="185313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606" name="Google Shape;606;p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64138" y="1937150"/>
            <a:ext cx="4015725" cy="3066400"/>
          </a:xfrm>
          <a:prstGeom prst="rect">
            <a:avLst/>
          </a:prstGeom>
          <a:noFill/>
          <a:ln>
            <a:noFill/>
          </a:ln>
        </p:spPr>
      </p:pic>
      <p:sp>
        <p:nvSpPr>
          <p:cNvPr id="607" name="Google Shape;607;p63"/>
          <p:cNvSpPr txBox="1"/>
          <p:nvPr/>
        </p:nvSpPr>
        <p:spPr>
          <a:xfrm>
            <a:off x="1" y="4839600"/>
            <a:ext cx="332400" cy="3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39</a:t>
            </a:r>
            <a:endParaRPr sz="9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8"/>
          <p:cNvSpPr/>
          <p:nvPr/>
        </p:nvSpPr>
        <p:spPr>
          <a:xfrm>
            <a:off x="0" y="0"/>
            <a:ext cx="464772" cy="929543"/>
          </a:xfrm>
          <a:custGeom>
            <a:rect b="b" l="l" r="r" t="t"/>
            <a:pathLst>
              <a:path extrusionOk="0" h="1859085" w="929543">
                <a:moveTo>
                  <a:pt x="0" y="0"/>
                </a:moveTo>
                <a:lnTo>
                  <a:pt x="929543" y="0"/>
                </a:lnTo>
                <a:lnTo>
                  <a:pt x="929543" y="1859085"/>
                </a:lnTo>
                <a:lnTo>
                  <a:pt x="0" y="18590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58" name="Google Shape;158;p28"/>
          <p:cNvSpPr/>
          <p:nvPr/>
        </p:nvSpPr>
        <p:spPr>
          <a:xfrm>
            <a:off x="8629650" y="4165867"/>
            <a:ext cx="494791" cy="926567"/>
          </a:xfrm>
          <a:custGeom>
            <a:rect b="b" l="l" r="r" t="t"/>
            <a:pathLst>
              <a:path extrusionOk="0" h="1853134" w="989583">
                <a:moveTo>
                  <a:pt x="0" y="0"/>
                </a:moveTo>
                <a:lnTo>
                  <a:pt x="989583" y="0"/>
                </a:lnTo>
                <a:lnTo>
                  <a:pt x="989583" y="1853134"/>
                </a:lnTo>
                <a:lnTo>
                  <a:pt x="0" y="185313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59" name="Google Shape;159;p28"/>
          <p:cNvSpPr txBox="1"/>
          <p:nvPr/>
        </p:nvSpPr>
        <p:spPr>
          <a:xfrm>
            <a:off x="2491643" y="192088"/>
            <a:ext cx="4160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Programme</a:t>
            </a:r>
            <a:endParaRPr sz="700"/>
          </a:p>
        </p:txBody>
      </p:sp>
      <p:pic>
        <p:nvPicPr>
          <p:cNvPr id="160" name="Google Shape;160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91650" y="2016300"/>
            <a:ext cx="929552" cy="929552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8"/>
          <p:cNvSpPr txBox="1"/>
          <p:nvPr/>
        </p:nvSpPr>
        <p:spPr>
          <a:xfrm>
            <a:off x="3310425" y="2394600"/>
            <a:ext cx="16836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Are you nuts?!?!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28"/>
          <p:cNvSpPr txBox="1"/>
          <p:nvPr/>
        </p:nvSpPr>
        <p:spPr>
          <a:xfrm>
            <a:off x="585267" y="1750413"/>
            <a:ext cx="8016000" cy="157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184150" lvl="1" marL="368300" marR="0" rtl="0" algn="l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•"/>
            </a:pPr>
            <a:r>
              <a:rPr lang="en" sz="1700"/>
              <a:t>Digital Phenotyping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84150" lvl="1" marL="368300" marR="0" rtl="0" algn="l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•"/>
            </a:pPr>
            <a:r>
              <a:rPr lang="en" sz="1700"/>
              <a:t>AI Nuts ‘N’ Bolts </a:t>
            </a:r>
            <a:endParaRPr sz="700"/>
          </a:p>
          <a:p>
            <a:pPr indent="0" lvl="0" marL="0" marR="0" rtl="0" algn="l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163" name="Google Shape;163;p28"/>
          <p:cNvSpPr txBox="1"/>
          <p:nvPr/>
        </p:nvSpPr>
        <p:spPr>
          <a:xfrm>
            <a:off x="1" y="4839600"/>
            <a:ext cx="332400" cy="3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4</a:t>
            </a:r>
            <a:endParaRPr sz="9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64"/>
          <p:cNvSpPr/>
          <p:nvPr/>
        </p:nvSpPr>
        <p:spPr>
          <a:xfrm>
            <a:off x="0" y="0"/>
            <a:ext cx="464772" cy="929543"/>
          </a:xfrm>
          <a:custGeom>
            <a:rect b="b" l="l" r="r" t="t"/>
            <a:pathLst>
              <a:path extrusionOk="0" h="1859085" w="929543">
                <a:moveTo>
                  <a:pt x="0" y="0"/>
                </a:moveTo>
                <a:lnTo>
                  <a:pt x="929543" y="0"/>
                </a:lnTo>
                <a:lnTo>
                  <a:pt x="929543" y="1859085"/>
                </a:lnTo>
                <a:lnTo>
                  <a:pt x="0" y="18590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13" name="Google Shape;613;p64"/>
          <p:cNvSpPr txBox="1"/>
          <p:nvPr/>
        </p:nvSpPr>
        <p:spPr>
          <a:xfrm>
            <a:off x="2491643" y="192088"/>
            <a:ext cx="4160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AI Nuts ‘N’ Bolts</a:t>
            </a:r>
            <a:endParaRPr sz="700"/>
          </a:p>
        </p:txBody>
      </p:sp>
      <p:sp>
        <p:nvSpPr>
          <p:cNvPr id="614" name="Google Shape;614;p64"/>
          <p:cNvSpPr txBox="1"/>
          <p:nvPr/>
        </p:nvSpPr>
        <p:spPr>
          <a:xfrm>
            <a:off x="585267" y="1204959"/>
            <a:ext cx="7869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rgbClr val="999999"/>
                </a:solidFill>
              </a:rPr>
              <a:t>Representation Learning vs Feature Engineering</a:t>
            </a:r>
            <a:endParaRPr sz="700">
              <a:solidFill>
                <a:srgbClr val="999999"/>
              </a:solidFill>
            </a:endParaRPr>
          </a:p>
        </p:txBody>
      </p:sp>
      <p:sp>
        <p:nvSpPr>
          <p:cNvPr id="615" name="Google Shape;615;p64"/>
          <p:cNvSpPr/>
          <p:nvPr/>
        </p:nvSpPr>
        <p:spPr>
          <a:xfrm>
            <a:off x="8629650" y="4165867"/>
            <a:ext cx="494791" cy="926567"/>
          </a:xfrm>
          <a:custGeom>
            <a:rect b="b" l="l" r="r" t="t"/>
            <a:pathLst>
              <a:path extrusionOk="0" h="1853134" w="989583">
                <a:moveTo>
                  <a:pt x="0" y="0"/>
                </a:moveTo>
                <a:lnTo>
                  <a:pt x="989583" y="0"/>
                </a:lnTo>
                <a:lnTo>
                  <a:pt x="989583" y="1853134"/>
                </a:lnTo>
                <a:lnTo>
                  <a:pt x="0" y="185313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16" name="Google Shape;616;p64"/>
          <p:cNvSpPr txBox="1"/>
          <p:nvPr/>
        </p:nvSpPr>
        <p:spPr>
          <a:xfrm>
            <a:off x="1" y="4839600"/>
            <a:ext cx="332400" cy="3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40</a:t>
            </a:r>
            <a:endParaRPr sz="9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65"/>
          <p:cNvSpPr/>
          <p:nvPr/>
        </p:nvSpPr>
        <p:spPr>
          <a:xfrm>
            <a:off x="0" y="0"/>
            <a:ext cx="464772" cy="929543"/>
          </a:xfrm>
          <a:custGeom>
            <a:rect b="b" l="l" r="r" t="t"/>
            <a:pathLst>
              <a:path extrusionOk="0" h="1859085" w="929543">
                <a:moveTo>
                  <a:pt x="0" y="0"/>
                </a:moveTo>
                <a:lnTo>
                  <a:pt x="929543" y="0"/>
                </a:lnTo>
                <a:lnTo>
                  <a:pt x="929543" y="1859085"/>
                </a:lnTo>
                <a:lnTo>
                  <a:pt x="0" y="18590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22" name="Google Shape;622;p65"/>
          <p:cNvSpPr txBox="1"/>
          <p:nvPr/>
        </p:nvSpPr>
        <p:spPr>
          <a:xfrm>
            <a:off x="2491643" y="192088"/>
            <a:ext cx="4160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AI Nuts ‘N’ Bolts</a:t>
            </a:r>
            <a:endParaRPr sz="700"/>
          </a:p>
        </p:txBody>
      </p:sp>
      <p:sp>
        <p:nvSpPr>
          <p:cNvPr id="623" name="Google Shape;623;p65"/>
          <p:cNvSpPr txBox="1"/>
          <p:nvPr/>
        </p:nvSpPr>
        <p:spPr>
          <a:xfrm>
            <a:off x="585267" y="1204959"/>
            <a:ext cx="7869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rgbClr val="999999"/>
                </a:solidFill>
              </a:rPr>
              <a:t>Representation Learning vs Feature Engineering</a:t>
            </a:r>
            <a:endParaRPr sz="700">
              <a:solidFill>
                <a:srgbClr val="999999"/>
              </a:solidFill>
            </a:endParaRPr>
          </a:p>
        </p:txBody>
      </p:sp>
      <p:sp>
        <p:nvSpPr>
          <p:cNvPr id="624" name="Google Shape;624;p65"/>
          <p:cNvSpPr/>
          <p:nvPr/>
        </p:nvSpPr>
        <p:spPr>
          <a:xfrm>
            <a:off x="8629650" y="4165867"/>
            <a:ext cx="494791" cy="926567"/>
          </a:xfrm>
          <a:custGeom>
            <a:rect b="b" l="l" r="r" t="t"/>
            <a:pathLst>
              <a:path extrusionOk="0" h="1853134" w="989583">
                <a:moveTo>
                  <a:pt x="0" y="0"/>
                </a:moveTo>
                <a:lnTo>
                  <a:pt x="989583" y="0"/>
                </a:lnTo>
                <a:lnTo>
                  <a:pt x="989583" y="1853134"/>
                </a:lnTo>
                <a:lnTo>
                  <a:pt x="0" y="185313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625" name="Google Shape;625;p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33525" y="2156309"/>
            <a:ext cx="6076950" cy="2238375"/>
          </a:xfrm>
          <a:prstGeom prst="rect">
            <a:avLst/>
          </a:prstGeom>
          <a:noFill/>
          <a:ln>
            <a:noFill/>
          </a:ln>
        </p:spPr>
      </p:pic>
      <p:sp>
        <p:nvSpPr>
          <p:cNvPr id="626" name="Google Shape;626;p65"/>
          <p:cNvSpPr/>
          <p:nvPr/>
        </p:nvSpPr>
        <p:spPr>
          <a:xfrm>
            <a:off x="3794050" y="2847100"/>
            <a:ext cx="945600" cy="782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7" name="Google Shape;627;p65"/>
          <p:cNvSpPr txBox="1"/>
          <p:nvPr/>
        </p:nvSpPr>
        <p:spPr>
          <a:xfrm>
            <a:off x="1" y="4839600"/>
            <a:ext cx="332400" cy="3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41</a:t>
            </a:r>
            <a:endParaRPr sz="9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66"/>
          <p:cNvSpPr/>
          <p:nvPr/>
        </p:nvSpPr>
        <p:spPr>
          <a:xfrm>
            <a:off x="0" y="0"/>
            <a:ext cx="464772" cy="929543"/>
          </a:xfrm>
          <a:custGeom>
            <a:rect b="b" l="l" r="r" t="t"/>
            <a:pathLst>
              <a:path extrusionOk="0" h="1859085" w="929543">
                <a:moveTo>
                  <a:pt x="0" y="0"/>
                </a:moveTo>
                <a:lnTo>
                  <a:pt x="929543" y="0"/>
                </a:lnTo>
                <a:lnTo>
                  <a:pt x="929543" y="1859085"/>
                </a:lnTo>
                <a:lnTo>
                  <a:pt x="0" y="18590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33" name="Google Shape;633;p66"/>
          <p:cNvSpPr txBox="1"/>
          <p:nvPr/>
        </p:nvSpPr>
        <p:spPr>
          <a:xfrm>
            <a:off x="2491643" y="192088"/>
            <a:ext cx="4160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AI Nuts ‘N’ Bolts</a:t>
            </a:r>
            <a:endParaRPr sz="700"/>
          </a:p>
        </p:txBody>
      </p:sp>
      <p:sp>
        <p:nvSpPr>
          <p:cNvPr id="634" name="Google Shape;634;p66"/>
          <p:cNvSpPr txBox="1"/>
          <p:nvPr/>
        </p:nvSpPr>
        <p:spPr>
          <a:xfrm>
            <a:off x="585267" y="1204959"/>
            <a:ext cx="7869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rgbClr val="999999"/>
                </a:solidFill>
              </a:rPr>
              <a:t>Representation Learning vs Feature Engineering</a:t>
            </a:r>
            <a:endParaRPr sz="700">
              <a:solidFill>
                <a:srgbClr val="999999"/>
              </a:solidFill>
            </a:endParaRPr>
          </a:p>
        </p:txBody>
      </p:sp>
      <p:sp>
        <p:nvSpPr>
          <p:cNvPr id="635" name="Google Shape;635;p66"/>
          <p:cNvSpPr/>
          <p:nvPr/>
        </p:nvSpPr>
        <p:spPr>
          <a:xfrm>
            <a:off x="8629650" y="4165867"/>
            <a:ext cx="494791" cy="926567"/>
          </a:xfrm>
          <a:custGeom>
            <a:rect b="b" l="l" r="r" t="t"/>
            <a:pathLst>
              <a:path extrusionOk="0" h="1853134" w="989583">
                <a:moveTo>
                  <a:pt x="0" y="0"/>
                </a:moveTo>
                <a:lnTo>
                  <a:pt x="989583" y="0"/>
                </a:lnTo>
                <a:lnTo>
                  <a:pt x="989583" y="1853134"/>
                </a:lnTo>
                <a:lnTo>
                  <a:pt x="0" y="185313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36" name="Google Shape;636;p66"/>
          <p:cNvSpPr/>
          <p:nvPr/>
        </p:nvSpPr>
        <p:spPr>
          <a:xfrm>
            <a:off x="3794050" y="2847100"/>
            <a:ext cx="945600" cy="782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37" name="Google Shape;637;p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02950" y="1827722"/>
            <a:ext cx="4738101" cy="3099527"/>
          </a:xfrm>
          <a:prstGeom prst="rect">
            <a:avLst/>
          </a:prstGeom>
          <a:noFill/>
          <a:ln>
            <a:noFill/>
          </a:ln>
        </p:spPr>
      </p:pic>
      <p:sp>
        <p:nvSpPr>
          <p:cNvPr id="638" name="Google Shape;638;p66"/>
          <p:cNvSpPr txBox="1"/>
          <p:nvPr/>
        </p:nvSpPr>
        <p:spPr>
          <a:xfrm>
            <a:off x="1" y="4839600"/>
            <a:ext cx="332400" cy="3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42</a:t>
            </a:r>
            <a:endParaRPr sz="9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67"/>
          <p:cNvSpPr/>
          <p:nvPr/>
        </p:nvSpPr>
        <p:spPr>
          <a:xfrm>
            <a:off x="0" y="0"/>
            <a:ext cx="464772" cy="929543"/>
          </a:xfrm>
          <a:custGeom>
            <a:rect b="b" l="l" r="r" t="t"/>
            <a:pathLst>
              <a:path extrusionOk="0" h="1859085" w="929543">
                <a:moveTo>
                  <a:pt x="0" y="0"/>
                </a:moveTo>
                <a:lnTo>
                  <a:pt x="929543" y="0"/>
                </a:lnTo>
                <a:lnTo>
                  <a:pt x="929543" y="1859085"/>
                </a:lnTo>
                <a:lnTo>
                  <a:pt x="0" y="18590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44" name="Google Shape;644;p67"/>
          <p:cNvSpPr/>
          <p:nvPr/>
        </p:nvSpPr>
        <p:spPr>
          <a:xfrm>
            <a:off x="8629650" y="4165867"/>
            <a:ext cx="494791" cy="926567"/>
          </a:xfrm>
          <a:custGeom>
            <a:rect b="b" l="l" r="r" t="t"/>
            <a:pathLst>
              <a:path extrusionOk="0" h="1853134" w="989583">
                <a:moveTo>
                  <a:pt x="0" y="0"/>
                </a:moveTo>
                <a:lnTo>
                  <a:pt x="989583" y="0"/>
                </a:lnTo>
                <a:lnTo>
                  <a:pt x="989583" y="1853134"/>
                </a:lnTo>
                <a:lnTo>
                  <a:pt x="0" y="185313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45" name="Google Shape;645;p67"/>
          <p:cNvSpPr txBox="1"/>
          <p:nvPr/>
        </p:nvSpPr>
        <p:spPr>
          <a:xfrm>
            <a:off x="828117" y="192088"/>
            <a:ext cx="7487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Bipolar Disorder as a Use Case</a:t>
            </a:r>
            <a:endParaRPr sz="700"/>
          </a:p>
        </p:txBody>
      </p:sp>
      <p:grpSp>
        <p:nvGrpSpPr>
          <p:cNvPr id="646" name="Google Shape;646;p67"/>
          <p:cNvGrpSpPr/>
          <p:nvPr/>
        </p:nvGrpSpPr>
        <p:grpSpPr>
          <a:xfrm>
            <a:off x="3409063" y="3453840"/>
            <a:ext cx="2221744" cy="898180"/>
            <a:chOff x="0" y="-66675"/>
            <a:chExt cx="1170263" cy="473100"/>
          </a:xfrm>
        </p:grpSpPr>
        <p:sp>
          <p:nvSpPr>
            <p:cNvPr id="647" name="Google Shape;647;p67"/>
            <p:cNvSpPr/>
            <p:nvPr/>
          </p:nvSpPr>
          <p:spPr>
            <a:xfrm>
              <a:off x="0" y="0"/>
              <a:ext cx="1170263" cy="406400"/>
            </a:xfrm>
            <a:custGeom>
              <a:rect b="b" l="l" r="r" t="t"/>
              <a:pathLst>
                <a:path extrusionOk="0" h="406400" w="1170263">
                  <a:moveTo>
                    <a:pt x="0" y="0"/>
                  </a:moveTo>
                  <a:lnTo>
                    <a:pt x="967063" y="0"/>
                  </a:lnTo>
                  <a:lnTo>
                    <a:pt x="1170263" y="203200"/>
                  </a:lnTo>
                  <a:lnTo>
                    <a:pt x="967063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BF63"/>
            </a:solidFill>
            <a:ln>
              <a:noFill/>
            </a:ln>
          </p:spPr>
        </p:sp>
        <p:sp>
          <p:nvSpPr>
            <p:cNvPr id="648" name="Google Shape;648;p67"/>
            <p:cNvSpPr txBox="1"/>
            <p:nvPr/>
          </p:nvSpPr>
          <p:spPr>
            <a:xfrm>
              <a:off x="177800" y="-66675"/>
              <a:ext cx="916200" cy="47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400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" sz="1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Early Interventions</a:t>
              </a:r>
              <a:endParaRPr sz="700"/>
            </a:p>
          </p:txBody>
        </p:sp>
      </p:grpSp>
      <p:grpSp>
        <p:nvGrpSpPr>
          <p:cNvPr id="649" name="Google Shape;649;p67"/>
          <p:cNvGrpSpPr/>
          <p:nvPr/>
        </p:nvGrpSpPr>
        <p:grpSpPr>
          <a:xfrm>
            <a:off x="1255473" y="3453840"/>
            <a:ext cx="2221744" cy="898180"/>
            <a:chOff x="0" y="-66675"/>
            <a:chExt cx="1170263" cy="473100"/>
          </a:xfrm>
        </p:grpSpPr>
        <p:sp>
          <p:nvSpPr>
            <p:cNvPr id="650" name="Google Shape;650;p67"/>
            <p:cNvSpPr/>
            <p:nvPr/>
          </p:nvSpPr>
          <p:spPr>
            <a:xfrm>
              <a:off x="0" y="0"/>
              <a:ext cx="1170263" cy="406400"/>
            </a:xfrm>
            <a:custGeom>
              <a:rect b="b" l="l" r="r" t="t"/>
              <a:pathLst>
                <a:path extrusionOk="0" h="406400" w="1170263">
                  <a:moveTo>
                    <a:pt x="0" y="0"/>
                  </a:moveTo>
                  <a:lnTo>
                    <a:pt x="967063" y="0"/>
                  </a:lnTo>
                  <a:lnTo>
                    <a:pt x="1170263" y="203200"/>
                  </a:lnTo>
                  <a:lnTo>
                    <a:pt x="967063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BF63"/>
            </a:solidFill>
            <a:ln>
              <a:noFill/>
            </a:ln>
          </p:spPr>
        </p:sp>
        <p:sp>
          <p:nvSpPr>
            <p:cNvPr id="651" name="Google Shape;651;p67"/>
            <p:cNvSpPr txBox="1"/>
            <p:nvPr/>
          </p:nvSpPr>
          <p:spPr>
            <a:xfrm>
              <a:off x="177800" y="-66675"/>
              <a:ext cx="916200" cy="47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400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" sz="1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Early Dectection</a:t>
              </a:r>
              <a:endParaRPr sz="700"/>
            </a:p>
          </p:txBody>
        </p:sp>
      </p:grpSp>
      <p:grpSp>
        <p:nvGrpSpPr>
          <p:cNvPr id="652" name="Google Shape;652;p67"/>
          <p:cNvGrpSpPr/>
          <p:nvPr/>
        </p:nvGrpSpPr>
        <p:grpSpPr>
          <a:xfrm>
            <a:off x="5521128" y="3453840"/>
            <a:ext cx="2221744" cy="898180"/>
            <a:chOff x="0" y="-66675"/>
            <a:chExt cx="1170263" cy="473100"/>
          </a:xfrm>
        </p:grpSpPr>
        <p:sp>
          <p:nvSpPr>
            <p:cNvPr id="653" name="Google Shape;653;p67"/>
            <p:cNvSpPr/>
            <p:nvPr/>
          </p:nvSpPr>
          <p:spPr>
            <a:xfrm>
              <a:off x="0" y="0"/>
              <a:ext cx="1170263" cy="406400"/>
            </a:xfrm>
            <a:custGeom>
              <a:rect b="b" l="l" r="r" t="t"/>
              <a:pathLst>
                <a:path extrusionOk="0" h="406400" w="1170263">
                  <a:moveTo>
                    <a:pt x="0" y="0"/>
                  </a:moveTo>
                  <a:lnTo>
                    <a:pt x="967063" y="0"/>
                  </a:lnTo>
                  <a:lnTo>
                    <a:pt x="1170263" y="203200"/>
                  </a:lnTo>
                  <a:lnTo>
                    <a:pt x="967063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BF63"/>
            </a:solidFill>
            <a:ln>
              <a:noFill/>
            </a:ln>
          </p:spPr>
        </p:sp>
        <p:sp>
          <p:nvSpPr>
            <p:cNvPr id="654" name="Google Shape;654;p67"/>
            <p:cNvSpPr txBox="1"/>
            <p:nvPr/>
          </p:nvSpPr>
          <p:spPr>
            <a:xfrm>
              <a:off x="177800" y="-66675"/>
              <a:ext cx="916200" cy="47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400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" sz="1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Better Outcomes</a:t>
              </a:r>
              <a:endParaRPr sz="700"/>
            </a:p>
          </p:txBody>
        </p:sp>
      </p:grpSp>
      <p:sp>
        <p:nvSpPr>
          <p:cNvPr id="655" name="Google Shape;655;p67"/>
          <p:cNvSpPr txBox="1"/>
          <p:nvPr/>
        </p:nvSpPr>
        <p:spPr>
          <a:xfrm>
            <a:off x="1414639" y="1438555"/>
            <a:ext cx="62106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Bipolar is a Prevalent (~1%) and Severe Psychiatric Disorder</a:t>
            </a:r>
            <a:endParaRPr sz="700"/>
          </a:p>
        </p:txBody>
      </p:sp>
      <p:sp>
        <p:nvSpPr>
          <p:cNvPr id="656" name="Google Shape;656;p67"/>
          <p:cNvSpPr/>
          <p:nvPr/>
        </p:nvSpPr>
        <p:spPr>
          <a:xfrm>
            <a:off x="325526" y="2069483"/>
            <a:ext cx="906445" cy="852058"/>
          </a:xfrm>
          <a:custGeom>
            <a:rect b="b" l="l" r="r" t="t"/>
            <a:pathLst>
              <a:path extrusionOk="0" h="1704116" w="1812890">
                <a:moveTo>
                  <a:pt x="0" y="0"/>
                </a:moveTo>
                <a:lnTo>
                  <a:pt x="1812890" y="0"/>
                </a:lnTo>
                <a:lnTo>
                  <a:pt x="1812890" y="1704117"/>
                </a:lnTo>
                <a:lnTo>
                  <a:pt x="0" y="170411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57" name="Google Shape;657;p67"/>
          <p:cNvSpPr txBox="1"/>
          <p:nvPr/>
        </p:nvSpPr>
        <p:spPr>
          <a:xfrm>
            <a:off x="1231971" y="2462175"/>
            <a:ext cx="66801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New Disease Episodes Heaviest Contributors to Disease Burden</a:t>
            </a:r>
            <a:endParaRPr sz="700"/>
          </a:p>
        </p:txBody>
      </p:sp>
      <p:sp>
        <p:nvSpPr>
          <p:cNvPr id="658" name="Google Shape;658;p67"/>
          <p:cNvSpPr txBox="1"/>
          <p:nvPr/>
        </p:nvSpPr>
        <p:spPr>
          <a:xfrm>
            <a:off x="1" y="4839600"/>
            <a:ext cx="332400" cy="3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43</a:t>
            </a:r>
            <a:endParaRPr sz="9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68"/>
          <p:cNvSpPr/>
          <p:nvPr/>
        </p:nvSpPr>
        <p:spPr>
          <a:xfrm>
            <a:off x="0" y="0"/>
            <a:ext cx="464772" cy="929543"/>
          </a:xfrm>
          <a:custGeom>
            <a:rect b="b" l="l" r="r" t="t"/>
            <a:pathLst>
              <a:path extrusionOk="0" h="1859085" w="929543">
                <a:moveTo>
                  <a:pt x="0" y="0"/>
                </a:moveTo>
                <a:lnTo>
                  <a:pt x="929543" y="0"/>
                </a:lnTo>
                <a:lnTo>
                  <a:pt x="929543" y="1859085"/>
                </a:lnTo>
                <a:lnTo>
                  <a:pt x="0" y="18590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64" name="Google Shape;664;p68"/>
          <p:cNvSpPr/>
          <p:nvPr/>
        </p:nvSpPr>
        <p:spPr>
          <a:xfrm>
            <a:off x="8629650" y="4165867"/>
            <a:ext cx="494791" cy="926567"/>
          </a:xfrm>
          <a:custGeom>
            <a:rect b="b" l="l" r="r" t="t"/>
            <a:pathLst>
              <a:path extrusionOk="0" h="1853134" w="989583">
                <a:moveTo>
                  <a:pt x="0" y="0"/>
                </a:moveTo>
                <a:lnTo>
                  <a:pt x="989583" y="0"/>
                </a:lnTo>
                <a:lnTo>
                  <a:pt x="989583" y="1853134"/>
                </a:lnTo>
                <a:lnTo>
                  <a:pt x="0" y="185313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665" name="Google Shape;665;p68"/>
          <p:cNvGrpSpPr/>
          <p:nvPr/>
        </p:nvGrpSpPr>
        <p:grpSpPr>
          <a:xfrm>
            <a:off x="3409063" y="3453840"/>
            <a:ext cx="2221744" cy="898180"/>
            <a:chOff x="0" y="-66675"/>
            <a:chExt cx="1170263" cy="473100"/>
          </a:xfrm>
        </p:grpSpPr>
        <p:sp>
          <p:nvSpPr>
            <p:cNvPr id="666" name="Google Shape;666;p68"/>
            <p:cNvSpPr/>
            <p:nvPr/>
          </p:nvSpPr>
          <p:spPr>
            <a:xfrm>
              <a:off x="0" y="0"/>
              <a:ext cx="1170263" cy="406400"/>
            </a:xfrm>
            <a:custGeom>
              <a:rect b="b" l="l" r="r" t="t"/>
              <a:pathLst>
                <a:path extrusionOk="0" h="406400" w="1170263">
                  <a:moveTo>
                    <a:pt x="0" y="0"/>
                  </a:moveTo>
                  <a:lnTo>
                    <a:pt x="967063" y="0"/>
                  </a:lnTo>
                  <a:lnTo>
                    <a:pt x="1170263" y="203200"/>
                  </a:lnTo>
                  <a:lnTo>
                    <a:pt x="967063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BF63"/>
            </a:solidFill>
            <a:ln>
              <a:noFill/>
            </a:ln>
          </p:spPr>
        </p:sp>
        <p:sp>
          <p:nvSpPr>
            <p:cNvPr id="667" name="Google Shape;667;p68"/>
            <p:cNvSpPr txBox="1"/>
            <p:nvPr/>
          </p:nvSpPr>
          <p:spPr>
            <a:xfrm>
              <a:off x="177800" y="-66675"/>
              <a:ext cx="916200" cy="47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400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" sz="1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Early Interventions</a:t>
              </a:r>
              <a:endParaRPr sz="700"/>
            </a:p>
          </p:txBody>
        </p:sp>
      </p:grpSp>
      <p:grpSp>
        <p:nvGrpSpPr>
          <p:cNvPr id="668" name="Google Shape;668;p68"/>
          <p:cNvGrpSpPr/>
          <p:nvPr/>
        </p:nvGrpSpPr>
        <p:grpSpPr>
          <a:xfrm>
            <a:off x="1255473" y="3453840"/>
            <a:ext cx="2221744" cy="898180"/>
            <a:chOff x="0" y="-66675"/>
            <a:chExt cx="1170263" cy="473100"/>
          </a:xfrm>
        </p:grpSpPr>
        <p:sp>
          <p:nvSpPr>
            <p:cNvPr id="669" name="Google Shape;669;p68"/>
            <p:cNvSpPr/>
            <p:nvPr/>
          </p:nvSpPr>
          <p:spPr>
            <a:xfrm>
              <a:off x="0" y="0"/>
              <a:ext cx="1170263" cy="406400"/>
            </a:xfrm>
            <a:custGeom>
              <a:rect b="b" l="l" r="r" t="t"/>
              <a:pathLst>
                <a:path extrusionOk="0" h="406400" w="1170263">
                  <a:moveTo>
                    <a:pt x="0" y="0"/>
                  </a:moveTo>
                  <a:lnTo>
                    <a:pt x="967063" y="0"/>
                  </a:lnTo>
                  <a:lnTo>
                    <a:pt x="1170263" y="203200"/>
                  </a:lnTo>
                  <a:lnTo>
                    <a:pt x="967063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BF63"/>
            </a:solidFill>
            <a:ln>
              <a:noFill/>
            </a:ln>
          </p:spPr>
        </p:sp>
        <p:sp>
          <p:nvSpPr>
            <p:cNvPr id="670" name="Google Shape;670;p68"/>
            <p:cNvSpPr txBox="1"/>
            <p:nvPr/>
          </p:nvSpPr>
          <p:spPr>
            <a:xfrm>
              <a:off x="177800" y="-66675"/>
              <a:ext cx="916200" cy="47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400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" sz="1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Early Dectection</a:t>
              </a:r>
              <a:endParaRPr sz="700"/>
            </a:p>
          </p:txBody>
        </p:sp>
      </p:grpSp>
      <p:grpSp>
        <p:nvGrpSpPr>
          <p:cNvPr id="671" name="Google Shape;671;p68"/>
          <p:cNvGrpSpPr/>
          <p:nvPr/>
        </p:nvGrpSpPr>
        <p:grpSpPr>
          <a:xfrm>
            <a:off x="5521128" y="3453840"/>
            <a:ext cx="2221744" cy="898180"/>
            <a:chOff x="0" y="-66675"/>
            <a:chExt cx="1170263" cy="473100"/>
          </a:xfrm>
        </p:grpSpPr>
        <p:sp>
          <p:nvSpPr>
            <p:cNvPr id="672" name="Google Shape;672;p68"/>
            <p:cNvSpPr/>
            <p:nvPr/>
          </p:nvSpPr>
          <p:spPr>
            <a:xfrm>
              <a:off x="0" y="0"/>
              <a:ext cx="1170263" cy="406400"/>
            </a:xfrm>
            <a:custGeom>
              <a:rect b="b" l="l" r="r" t="t"/>
              <a:pathLst>
                <a:path extrusionOk="0" h="406400" w="1170263">
                  <a:moveTo>
                    <a:pt x="0" y="0"/>
                  </a:moveTo>
                  <a:lnTo>
                    <a:pt x="967063" y="0"/>
                  </a:lnTo>
                  <a:lnTo>
                    <a:pt x="1170263" y="203200"/>
                  </a:lnTo>
                  <a:lnTo>
                    <a:pt x="967063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BF63"/>
            </a:solidFill>
            <a:ln>
              <a:noFill/>
            </a:ln>
          </p:spPr>
        </p:sp>
        <p:sp>
          <p:nvSpPr>
            <p:cNvPr id="673" name="Google Shape;673;p68"/>
            <p:cNvSpPr txBox="1"/>
            <p:nvPr/>
          </p:nvSpPr>
          <p:spPr>
            <a:xfrm>
              <a:off x="177800" y="-66675"/>
              <a:ext cx="916200" cy="47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400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" sz="1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Better Outcomes</a:t>
              </a:r>
              <a:endParaRPr sz="700"/>
            </a:p>
          </p:txBody>
        </p:sp>
      </p:grpSp>
      <p:sp>
        <p:nvSpPr>
          <p:cNvPr id="674" name="Google Shape;674;p68"/>
          <p:cNvSpPr/>
          <p:nvPr/>
        </p:nvSpPr>
        <p:spPr>
          <a:xfrm>
            <a:off x="325526" y="2069483"/>
            <a:ext cx="906445" cy="852058"/>
          </a:xfrm>
          <a:custGeom>
            <a:rect b="b" l="l" r="r" t="t"/>
            <a:pathLst>
              <a:path extrusionOk="0" h="1704116" w="1812890">
                <a:moveTo>
                  <a:pt x="0" y="0"/>
                </a:moveTo>
                <a:lnTo>
                  <a:pt x="1812890" y="0"/>
                </a:lnTo>
                <a:lnTo>
                  <a:pt x="1812890" y="1704117"/>
                </a:lnTo>
                <a:lnTo>
                  <a:pt x="0" y="170411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75" name="Google Shape;675;p68"/>
          <p:cNvSpPr/>
          <p:nvPr/>
        </p:nvSpPr>
        <p:spPr>
          <a:xfrm>
            <a:off x="1995238" y="2924943"/>
            <a:ext cx="523067" cy="398621"/>
          </a:xfrm>
          <a:custGeom>
            <a:rect b="b" l="l" r="r" t="t"/>
            <a:pathLst>
              <a:path extrusionOk="0" h="797242" w="1046134">
                <a:moveTo>
                  <a:pt x="0" y="0"/>
                </a:moveTo>
                <a:lnTo>
                  <a:pt x="1046134" y="0"/>
                </a:lnTo>
                <a:lnTo>
                  <a:pt x="1046134" y="797242"/>
                </a:lnTo>
                <a:lnTo>
                  <a:pt x="0" y="79724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76" name="Google Shape;676;p68"/>
          <p:cNvSpPr txBox="1"/>
          <p:nvPr/>
        </p:nvSpPr>
        <p:spPr>
          <a:xfrm>
            <a:off x="1231971" y="2462175"/>
            <a:ext cx="66801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New Disease Episodes Heaviest Contributors to Disease Burden</a:t>
            </a:r>
            <a:endParaRPr sz="700"/>
          </a:p>
        </p:txBody>
      </p:sp>
      <p:sp>
        <p:nvSpPr>
          <p:cNvPr id="677" name="Google Shape;677;p68"/>
          <p:cNvSpPr txBox="1"/>
          <p:nvPr/>
        </p:nvSpPr>
        <p:spPr>
          <a:xfrm>
            <a:off x="1414639" y="1438555"/>
            <a:ext cx="62106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Bipolar is a Prevalent (~1%) and Severe Psychiatric Disorder</a:t>
            </a:r>
            <a:endParaRPr sz="700"/>
          </a:p>
        </p:txBody>
      </p:sp>
      <p:sp>
        <p:nvSpPr>
          <p:cNvPr id="678" name="Google Shape;678;p68"/>
          <p:cNvSpPr txBox="1"/>
          <p:nvPr/>
        </p:nvSpPr>
        <p:spPr>
          <a:xfrm>
            <a:off x="1046236" y="3290227"/>
            <a:ext cx="24210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Early Detection is Hard</a:t>
            </a:r>
            <a:endParaRPr sz="700"/>
          </a:p>
        </p:txBody>
      </p:sp>
      <p:sp>
        <p:nvSpPr>
          <p:cNvPr id="679" name="Google Shape;679;p68"/>
          <p:cNvSpPr txBox="1"/>
          <p:nvPr/>
        </p:nvSpPr>
        <p:spPr>
          <a:xfrm>
            <a:off x="828117" y="192088"/>
            <a:ext cx="7487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Bipolar Disorder as a Use Case</a:t>
            </a:r>
            <a:endParaRPr sz="700"/>
          </a:p>
        </p:txBody>
      </p:sp>
      <p:sp>
        <p:nvSpPr>
          <p:cNvPr id="680" name="Google Shape;680;p68"/>
          <p:cNvSpPr txBox="1"/>
          <p:nvPr/>
        </p:nvSpPr>
        <p:spPr>
          <a:xfrm>
            <a:off x="1" y="4839600"/>
            <a:ext cx="332400" cy="3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44</a:t>
            </a:r>
            <a:endParaRPr sz="9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p69"/>
          <p:cNvSpPr/>
          <p:nvPr/>
        </p:nvSpPr>
        <p:spPr>
          <a:xfrm>
            <a:off x="0" y="0"/>
            <a:ext cx="464772" cy="929543"/>
          </a:xfrm>
          <a:custGeom>
            <a:rect b="b" l="l" r="r" t="t"/>
            <a:pathLst>
              <a:path extrusionOk="0" h="1859085" w="929543">
                <a:moveTo>
                  <a:pt x="0" y="0"/>
                </a:moveTo>
                <a:lnTo>
                  <a:pt x="929543" y="0"/>
                </a:lnTo>
                <a:lnTo>
                  <a:pt x="929543" y="1859085"/>
                </a:lnTo>
                <a:lnTo>
                  <a:pt x="0" y="18590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86" name="Google Shape;686;p69"/>
          <p:cNvSpPr/>
          <p:nvPr/>
        </p:nvSpPr>
        <p:spPr>
          <a:xfrm>
            <a:off x="8629650" y="4165867"/>
            <a:ext cx="494791" cy="926567"/>
          </a:xfrm>
          <a:custGeom>
            <a:rect b="b" l="l" r="r" t="t"/>
            <a:pathLst>
              <a:path extrusionOk="0" h="1853134" w="989583">
                <a:moveTo>
                  <a:pt x="0" y="0"/>
                </a:moveTo>
                <a:lnTo>
                  <a:pt x="989583" y="0"/>
                </a:lnTo>
                <a:lnTo>
                  <a:pt x="989583" y="1853134"/>
                </a:lnTo>
                <a:lnTo>
                  <a:pt x="0" y="185313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87" name="Google Shape;687;p69"/>
          <p:cNvSpPr txBox="1"/>
          <p:nvPr/>
        </p:nvSpPr>
        <p:spPr>
          <a:xfrm>
            <a:off x="828117" y="192088"/>
            <a:ext cx="7487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Bipolar Disorder as a Use Case</a:t>
            </a:r>
            <a:endParaRPr sz="700"/>
          </a:p>
        </p:txBody>
      </p:sp>
      <p:pic>
        <p:nvPicPr>
          <p:cNvPr id="688" name="Google Shape;688;p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81350" y="1728550"/>
            <a:ext cx="2181225" cy="1866900"/>
          </a:xfrm>
          <a:prstGeom prst="rect">
            <a:avLst/>
          </a:prstGeom>
          <a:noFill/>
          <a:ln>
            <a:noFill/>
          </a:ln>
        </p:spPr>
      </p:pic>
      <p:sp>
        <p:nvSpPr>
          <p:cNvPr id="689" name="Google Shape;689;p69"/>
          <p:cNvSpPr txBox="1"/>
          <p:nvPr/>
        </p:nvSpPr>
        <p:spPr>
          <a:xfrm>
            <a:off x="5662575" y="4498800"/>
            <a:ext cx="26571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</a:rPr>
              <a:t>Malhi et al., Bipolar disorders, 2018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690" name="Google Shape;690;p69"/>
          <p:cNvSpPr txBox="1"/>
          <p:nvPr/>
        </p:nvSpPr>
        <p:spPr>
          <a:xfrm>
            <a:off x="1" y="4839600"/>
            <a:ext cx="332400" cy="3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45</a:t>
            </a:r>
            <a:endParaRPr sz="9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70"/>
          <p:cNvSpPr/>
          <p:nvPr/>
        </p:nvSpPr>
        <p:spPr>
          <a:xfrm>
            <a:off x="0" y="0"/>
            <a:ext cx="464772" cy="929543"/>
          </a:xfrm>
          <a:custGeom>
            <a:rect b="b" l="l" r="r" t="t"/>
            <a:pathLst>
              <a:path extrusionOk="0" h="1859085" w="929543">
                <a:moveTo>
                  <a:pt x="0" y="0"/>
                </a:moveTo>
                <a:lnTo>
                  <a:pt x="929543" y="0"/>
                </a:lnTo>
                <a:lnTo>
                  <a:pt x="929543" y="1859085"/>
                </a:lnTo>
                <a:lnTo>
                  <a:pt x="0" y="18590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96" name="Google Shape;696;p70"/>
          <p:cNvSpPr/>
          <p:nvPr/>
        </p:nvSpPr>
        <p:spPr>
          <a:xfrm>
            <a:off x="8629650" y="4165867"/>
            <a:ext cx="494791" cy="926567"/>
          </a:xfrm>
          <a:custGeom>
            <a:rect b="b" l="l" r="r" t="t"/>
            <a:pathLst>
              <a:path extrusionOk="0" h="1853134" w="989583">
                <a:moveTo>
                  <a:pt x="0" y="0"/>
                </a:moveTo>
                <a:lnTo>
                  <a:pt x="989583" y="0"/>
                </a:lnTo>
                <a:lnTo>
                  <a:pt x="989583" y="1853134"/>
                </a:lnTo>
                <a:lnTo>
                  <a:pt x="0" y="185313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97" name="Google Shape;697;p70"/>
          <p:cNvSpPr/>
          <p:nvPr/>
        </p:nvSpPr>
        <p:spPr>
          <a:xfrm>
            <a:off x="499400" y="1451258"/>
            <a:ext cx="214296" cy="640559"/>
          </a:xfrm>
          <a:custGeom>
            <a:rect b="b" l="l" r="r" t="t"/>
            <a:pathLst>
              <a:path extrusionOk="0" h="1281117" w="428592">
                <a:moveTo>
                  <a:pt x="0" y="0"/>
                </a:moveTo>
                <a:lnTo>
                  <a:pt x="428592" y="0"/>
                </a:lnTo>
                <a:lnTo>
                  <a:pt x="428592" y="1281117"/>
                </a:lnTo>
                <a:lnTo>
                  <a:pt x="0" y="128111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98" name="Google Shape;698;p70"/>
          <p:cNvSpPr/>
          <p:nvPr/>
        </p:nvSpPr>
        <p:spPr>
          <a:xfrm>
            <a:off x="698613" y="1744754"/>
            <a:ext cx="779417" cy="947620"/>
          </a:xfrm>
          <a:custGeom>
            <a:rect b="b" l="l" r="r" t="t"/>
            <a:pathLst>
              <a:path extrusionOk="0" h="1895240" w="1558835">
                <a:moveTo>
                  <a:pt x="0" y="0"/>
                </a:moveTo>
                <a:lnTo>
                  <a:pt x="1558834" y="0"/>
                </a:lnTo>
                <a:lnTo>
                  <a:pt x="1558834" y="1895240"/>
                </a:lnTo>
                <a:lnTo>
                  <a:pt x="0" y="18952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99" name="Google Shape;699;p70"/>
          <p:cNvSpPr/>
          <p:nvPr/>
        </p:nvSpPr>
        <p:spPr>
          <a:xfrm>
            <a:off x="4969445" y="1744754"/>
            <a:ext cx="812408" cy="946495"/>
          </a:xfrm>
          <a:custGeom>
            <a:rect b="b" l="l" r="r" t="t"/>
            <a:pathLst>
              <a:path extrusionOk="0" h="1892990" w="1624816">
                <a:moveTo>
                  <a:pt x="0" y="0"/>
                </a:moveTo>
                <a:lnTo>
                  <a:pt x="1624816" y="0"/>
                </a:lnTo>
                <a:lnTo>
                  <a:pt x="1624816" y="1892990"/>
                </a:lnTo>
                <a:lnTo>
                  <a:pt x="0" y="189299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700" name="Google Shape;700;p70"/>
          <p:cNvSpPr/>
          <p:nvPr/>
        </p:nvSpPr>
        <p:spPr>
          <a:xfrm>
            <a:off x="1615886" y="1744164"/>
            <a:ext cx="934062" cy="947085"/>
          </a:xfrm>
          <a:custGeom>
            <a:rect b="b" l="l" r="r" t="t"/>
            <a:pathLst>
              <a:path extrusionOk="0" h="1894169" w="1868124">
                <a:moveTo>
                  <a:pt x="0" y="0"/>
                </a:moveTo>
                <a:lnTo>
                  <a:pt x="1868124" y="0"/>
                </a:lnTo>
                <a:lnTo>
                  <a:pt x="1868124" y="1894169"/>
                </a:lnTo>
                <a:lnTo>
                  <a:pt x="0" y="189416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701" name="Google Shape;701;p70"/>
          <p:cNvSpPr/>
          <p:nvPr/>
        </p:nvSpPr>
        <p:spPr>
          <a:xfrm>
            <a:off x="5958991" y="1611821"/>
            <a:ext cx="642929" cy="1080553"/>
          </a:xfrm>
          <a:custGeom>
            <a:rect b="b" l="l" r="r" t="t"/>
            <a:pathLst>
              <a:path extrusionOk="0" h="2161105" w="1285858">
                <a:moveTo>
                  <a:pt x="0" y="0"/>
                </a:moveTo>
                <a:lnTo>
                  <a:pt x="1285857" y="0"/>
                </a:lnTo>
                <a:lnTo>
                  <a:pt x="1285857" y="2161105"/>
                </a:lnTo>
                <a:lnTo>
                  <a:pt x="0" y="216110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702" name="Google Shape;702;p70"/>
          <p:cNvSpPr/>
          <p:nvPr/>
        </p:nvSpPr>
        <p:spPr>
          <a:xfrm>
            <a:off x="2687806" y="1915817"/>
            <a:ext cx="1313772" cy="530436"/>
          </a:xfrm>
          <a:custGeom>
            <a:rect b="b" l="l" r="r" t="t"/>
            <a:pathLst>
              <a:path extrusionOk="0" h="1060871" w="2627544">
                <a:moveTo>
                  <a:pt x="0" y="0"/>
                </a:moveTo>
                <a:lnTo>
                  <a:pt x="2627544" y="0"/>
                </a:lnTo>
                <a:lnTo>
                  <a:pt x="2627544" y="1060870"/>
                </a:lnTo>
                <a:lnTo>
                  <a:pt x="0" y="106087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703" name="Google Shape;703;p70"/>
          <p:cNvSpPr/>
          <p:nvPr/>
        </p:nvSpPr>
        <p:spPr>
          <a:xfrm>
            <a:off x="7688654" y="1683310"/>
            <a:ext cx="491370" cy="1007938"/>
          </a:xfrm>
          <a:custGeom>
            <a:rect b="b" l="l" r="r" t="t"/>
            <a:pathLst>
              <a:path extrusionOk="0" h="2015876" w="982739">
                <a:moveTo>
                  <a:pt x="0" y="0"/>
                </a:moveTo>
                <a:lnTo>
                  <a:pt x="982739" y="0"/>
                </a:lnTo>
                <a:lnTo>
                  <a:pt x="982739" y="2015876"/>
                </a:lnTo>
                <a:lnTo>
                  <a:pt x="0" y="20158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704" name="Google Shape;704;p70"/>
          <p:cNvGrpSpPr/>
          <p:nvPr/>
        </p:nvGrpSpPr>
        <p:grpSpPr>
          <a:xfrm>
            <a:off x="672906" y="3604041"/>
            <a:ext cx="7507364" cy="769107"/>
            <a:chOff x="0" y="-47625"/>
            <a:chExt cx="3954366" cy="405113"/>
          </a:xfrm>
        </p:grpSpPr>
        <p:sp>
          <p:nvSpPr>
            <p:cNvPr id="705" name="Google Shape;705;p70"/>
            <p:cNvSpPr/>
            <p:nvPr/>
          </p:nvSpPr>
          <p:spPr>
            <a:xfrm>
              <a:off x="0" y="0"/>
              <a:ext cx="3954366" cy="357488"/>
            </a:xfrm>
            <a:custGeom>
              <a:rect b="b" l="l" r="r" t="t"/>
              <a:pathLst>
                <a:path extrusionOk="0" h="357488" w="3954366">
                  <a:moveTo>
                    <a:pt x="0" y="0"/>
                  </a:moveTo>
                  <a:lnTo>
                    <a:pt x="3954366" y="0"/>
                  </a:lnTo>
                  <a:lnTo>
                    <a:pt x="3954366" y="357488"/>
                  </a:lnTo>
                  <a:lnTo>
                    <a:pt x="0" y="357488"/>
                  </a:lnTo>
                  <a:close/>
                </a:path>
              </a:pathLst>
            </a:custGeom>
            <a:solidFill>
              <a:srgbClr val="9DB3C1"/>
            </a:solidFill>
            <a:ln>
              <a:noFill/>
            </a:ln>
          </p:spPr>
        </p:sp>
        <p:sp>
          <p:nvSpPr>
            <p:cNvPr id="706" name="Google Shape;706;p70"/>
            <p:cNvSpPr txBox="1"/>
            <p:nvPr/>
          </p:nvSpPr>
          <p:spPr>
            <a:xfrm>
              <a:off x="0" y="-47625"/>
              <a:ext cx="3954300" cy="40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45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707" name="Google Shape;707;p70"/>
          <p:cNvCxnSpPr/>
          <p:nvPr/>
        </p:nvCxnSpPr>
        <p:spPr>
          <a:xfrm>
            <a:off x="679554" y="4033793"/>
            <a:ext cx="7724100" cy="0"/>
          </a:xfrm>
          <a:prstGeom prst="straightConnector1">
            <a:avLst/>
          </a:prstGeom>
          <a:noFill/>
          <a:ln cap="flat" cmpd="sng" w="14300">
            <a:solidFill>
              <a:srgbClr val="000000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708" name="Google Shape;708;p70"/>
          <p:cNvSpPr txBox="1"/>
          <p:nvPr/>
        </p:nvSpPr>
        <p:spPr>
          <a:xfrm rot="-5400000">
            <a:off x="334354" y="2885775"/>
            <a:ext cx="5736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9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activity</a:t>
            </a:r>
            <a:endParaRPr sz="700"/>
          </a:p>
        </p:txBody>
      </p:sp>
      <p:cxnSp>
        <p:nvCxnSpPr>
          <p:cNvPr id="709" name="Google Shape;709;p70"/>
          <p:cNvCxnSpPr/>
          <p:nvPr/>
        </p:nvCxnSpPr>
        <p:spPr>
          <a:xfrm rot="10800000">
            <a:off x="672906" y="3265188"/>
            <a:ext cx="0" cy="1620300"/>
          </a:xfrm>
          <a:prstGeom prst="straightConnector1">
            <a:avLst/>
          </a:prstGeom>
          <a:noFill/>
          <a:ln cap="flat" cmpd="sng" w="14300">
            <a:solidFill>
              <a:srgbClr val="000000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710" name="Google Shape;710;p70"/>
          <p:cNvSpPr/>
          <p:nvPr/>
        </p:nvSpPr>
        <p:spPr>
          <a:xfrm>
            <a:off x="325207" y="4711575"/>
            <a:ext cx="279130" cy="347825"/>
          </a:xfrm>
          <a:custGeom>
            <a:rect b="b" l="l" r="r" t="t"/>
            <a:pathLst>
              <a:path extrusionOk="0" h="695651" w="558260">
                <a:moveTo>
                  <a:pt x="0" y="0"/>
                </a:moveTo>
                <a:lnTo>
                  <a:pt x="558260" y="0"/>
                </a:lnTo>
                <a:lnTo>
                  <a:pt x="558260" y="695651"/>
                </a:lnTo>
                <a:lnTo>
                  <a:pt x="0" y="69565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2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711" name="Google Shape;711;p70"/>
          <p:cNvSpPr/>
          <p:nvPr/>
        </p:nvSpPr>
        <p:spPr>
          <a:xfrm>
            <a:off x="146313" y="3238144"/>
            <a:ext cx="461573" cy="331179"/>
          </a:xfrm>
          <a:custGeom>
            <a:rect b="b" l="l" r="r" t="t"/>
            <a:pathLst>
              <a:path extrusionOk="0" h="662358" w="923147">
                <a:moveTo>
                  <a:pt x="0" y="0"/>
                </a:moveTo>
                <a:lnTo>
                  <a:pt x="923148" y="0"/>
                </a:lnTo>
                <a:lnTo>
                  <a:pt x="923148" y="662359"/>
                </a:lnTo>
                <a:lnTo>
                  <a:pt x="0" y="66235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cxnSp>
        <p:nvCxnSpPr>
          <p:cNvPr id="712" name="Google Shape;712;p70"/>
          <p:cNvCxnSpPr/>
          <p:nvPr/>
        </p:nvCxnSpPr>
        <p:spPr>
          <a:xfrm>
            <a:off x="1088321" y="2692374"/>
            <a:ext cx="0" cy="13773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lgDash"/>
            <a:round/>
            <a:headEnd len="sm" w="sm" type="none"/>
            <a:tailEnd len="med" w="med" type="stealth"/>
          </a:ln>
        </p:spPr>
      </p:cxnSp>
      <p:sp>
        <p:nvSpPr>
          <p:cNvPr id="713" name="Google Shape;713;p70"/>
          <p:cNvSpPr/>
          <p:nvPr/>
        </p:nvSpPr>
        <p:spPr>
          <a:xfrm>
            <a:off x="1034515" y="4212486"/>
            <a:ext cx="107612" cy="107612"/>
          </a:xfrm>
          <a:custGeom>
            <a:rect b="b" l="l" r="r" t="t"/>
            <a:pathLst>
              <a:path extrusionOk="0" h="215224" w="215224">
                <a:moveTo>
                  <a:pt x="0" y="0"/>
                </a:moveTo>
                <a:lnTo>
                  <a:pt x="215224" y="0"/>
                </a:lnTo>
                <a:lnTo>
                  <a:pt x="215224" y="215224"/>
                </a:lnTo>
                <a:lnTo>
                  <a:pt x="0" y="21522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714" name="Google Shape;714;p70"/>
          <p:cNvSpPr/>
          <p:nvPr/>
        </p:nvSpPr>
        <p:spPr>
          <a:xfrm>
            <a:off x="2029112" y="3806946"/>
            <a:ext cx="107612" cy="107612"/>
          </a:xfrm>
          <a:custGeom>
            <a:rect b="b" l="l" r="r" t="t"/>
            <a:pathLst>
              <a:path extrusionOk="0" h="215224" w="215224">
                <a:moveTo>
                  <a:pt x="0" y="0"/>
                </a:moveTo>
                <a:lnTo>
                  <a:pt x="215224" y="0"/>
                </a:lnTo>
                <a:lnTo>
                  <a:pt x="215224" y="215224"/>
                </a:lnTo>
                <a:lnTo>
                  <a:pt x="0" y="21522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715" name="Google Shape;715;p70"/>
          <p:cNvSpPr/>
          <p:nvPr/>
        </p:nvSpPr>
        <p:spPr>
          <a:xfrm>
            <a:off x="3290885" y="3753140"/>
            <a:ext cx="107612" cy="107612"/>
          </a:xfrm>
          <a:custGeom>
            <a:rect b="b" l="l" r="r" t="t"/>
            <a:pathLst>
              <a:path extrusionOk="0" h="215224" w="215224">
                <a:moveTo>
                  <a:pt x="0" y="0"/>
                </a:moveTo>
                <a:lnTo>
                  <a:pt x="215223" y="0"/>
                </a:lnTo>
                <a:lnTo>
                  <a:pt x="215223" y="215224"/>
                </a:lnTo>
                <a:lnTo>
                  <a:pt x="0" y="21522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716" name="Google Shape;716;p70"/>
          <p:cNvSpPr/>
          <p:nvPr/>
        </p:nvSpPr>
        <p:spPr>
          <a:xfrm>
            <a:off x="5466906" y="3729474"/>
            <a:ext cx="107612" cy="107612"/>
          </a:xfrm>
          <a:custGeom>
            <a:rect b="b" l="l" r="r" t="t"/>
            <a:pathLst>
              <a:path extrusionOk="0" h="215224" w="215224">
                <a:moveTo>
                  <a:pt x="0" y="0"/>
                </a:moveTo>
                <a:lnTo>
                  <a:pt x="215224" y="0"/>
                </a:lnTo>
                <a:lnTo>
                  <a:pt x="215224" y="215224"/>
                </a:lnTo>
                <a:lnTo>
                  <a:pt x="0" y="21522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717" name="Google Shape;717;p70"/>
          <p:cNvSpPr/>
          <p:nvPr/>
        </p:nvSpPr>
        <p:spPr>
          <a:xfrm>
            <a:off x="6382614" y="3860752"/>
            <a:ext cx="107612" cy="107612"/>
          </a:xfrm>
          <a:custGeom>
            <a:rect b="b" l="l" r="r" t="t"/>
            <a:pathLst>
              <a:path extrusionOk="0" h="215224" w="215224">
                <a:moveTo>
                  <a:pt x="0" y="0"/>
                </a:moveTo>
                <a:lnTo>
                  <a:pt x="215224" y="0"/>
                </a:lnTo>
                <a:lnTo>
                  <a:pt x="215224" y="215224"/>
                </a:lnTo>
                <a:lnTo>
                  <a:pt x="0" y="21522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718" name="Google Shape;718;p70"/>
          <p:cNvSpPr/>
          <p:nvPr/>
        </p:nvSpPr>
        <p:spPr>
          <a:xfrm>
            <a:off x="7880532" y="4015827"/>
            <a:ext cx="107612" cy="107612"/>
          </a:xfrm>
          <a:custGeom>
            <a:rect b="b" l="l" r="r" t="t"/>
            <a:pathLst>
              <a:path extrusionOk="0" h="215224" w="215224">
                <a:moveTo>
                  <a:pt x="0" y="0"/>
                </a:moveTo>
                <a:lnTo>
                  <a:pt x="215224" y="0"/>
                </a:lnTo>
                <a:lnTo>
                  <a:pt x="215224" y="215224"/>
                </a:lnTo>
                <a:lnTo>
                  <a:pt x="0" y="21522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cxnSp>
        <p:nvCxnSpPr>
          <p:cNvPr id="719" name="Google Shape;719;p70"/>
          <p:cNvCxnSpPr/>
          <p:nvPr/>
        </p:nvCxnSpPr>
        <p:spPr>
          <a:xfrm flipH="1">
            <a:off x="2083143" y="2692374"/>
            <a:ext cx="9300" cy="9621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lgDash"/>
            <a:round/>
            <a:headEnd len="sm" w="sm" type="none"/>
            <a:tailEnd len="med" w="med" type="stealth"/>
          </a:ln>
        </p:spPr>
      </p:cxnSp>
      <p:cxnSp>
        <p:nvCxnSpPr>
          <p:cNvPr id="720" name="Google Shape;720;p70"/>
          <p:cNvCxnSpPr/>
          <p:nvPr/>
        </p:nvCxnSpPr>
        <p:spPr>
          <a:xfrm flipH="1">
            <a:off x="3342273" y="2692422"/>
            <a:ext cx="4800" cy="9168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lgDash"/>
            <a:round/>
            <a:headEnd len="sm" w="sm" type="none"/>
            <a:tailEnd len="med" w="med" type="stealth"/>
          </a:ln>
        </p:spPr>
      </p:cxnSp>
      <p:cxnSp>
        <p:nvCxnSpPr>
          <p:cNvPr id="721" name="Google Shape;721;p70"/>
          <p:cNvCxnSpPr/>
          <p:nvPr/>
        </p:nvCxnSpPr>
        <p:spPr>
          <a:xfrm>
            <a:off x="5511187" y="2691249"/>
            <a:ext cx="9600" cy="9045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lgDash"/>
            <a:round/>
            <a:headEnd len="sm" w="sm" type="none"/>
            <a:tailEnd len="med" w="med" type="stealth"/>
          </a:ln>
        </p:spPr>
      </p:cxnSp>
      <p:cxnSp>
        <p:nvCxnSpPr>
          <p:cNvPr id="722" name="Google Shape;722;p70"/>
          <p:cNvCxnSpPr/>
          <p:nvPr/>
        </p:nvCxnSpPr>
        <p:spPr>
          <a:xfrm>
            <a:off x="6426896" y="2692453"/>
            <a:ext cx="0" cy="10242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lgDash"/>
            <a:round/>
            <a:headEnd len="sm" w="sm" type="none"/>
            <a:tailEnd len="med" w="med" type="stealth"/>
          </a:ln>
        </p:spPr>
      </p:cxnSp>
      <p:cxnSp>
        <p:nvCxnSpPr>
          <p:cNvPr id="723" name="Google Shape;723;p70"/>
          <p:cNvCxnSpPr/>
          <p:nvPr/>
        </p:nvCxnSpPr>
        <p:spPr>
          <a:xfrm>
            <a:off x="7923268" y="2692048"/>
            <a:ext cx="0" cy="11775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lgDash"/>
            <a:round/>
            <a:headEnd len="sm" w="sm" type="none"/>
            <a:tailEnd len="med" w="med" type="stealth"/>
          </a:ln>
        </p:spPr>
      </p:cxnSp>
      <p:sp>
        <p:nvSpPr>
          <p:cNvPr id="724" name="Google Shape;724;p70"/>
          <p:cNvSpPr txBox="1"/>
          <p:nvPr/>
        </p:nvSpPr>
        <p:spPr>
          <a:xfrm>
            <a:off x="8466186" y="3920334"/>
            <a:ext cx="3270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9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time</a:t>
            </a:r>
            <a:endParaRPr sz="700"/>
          </a:p>
        </p:txBody>
      </p:sp>
      <p:sp>
        <p:nvSpPr>
          <p:cNvPr id="725" name="Google Shape;725;p70"/>
          <p:cNvSpPr txBox="1"/>
          <p:nvPr/>
        </p:nvSpPr>
        <p:spPr>
          <a:xfrm>
            <a:off x="3340693" y="4508539"/>
            <a:ext cx="23505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Region of normal activity levels</a:t>
            </a:r>
            <a:endParaRPr sz="700"/>
          </a:p>
        </p:txBody>
      </p:sp>
      <p:cxnSp>
        <p:nvCxnSpPr>
          <p:cNvPr id="726" name="Google Shape;726;p70"/>
          <p:cNvCxnSpPr/>
          <p:nvPr/>
        </p:nvCxnSpPr>
        <p:spPr>
          <a:xfrm>
            <a:off x="2829813" y="4212486"/>
            <a:ext cx="446400" cy="4026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727" name="Google Shape;727;p70"/>
          <p:cNvSpPr txBox="1"/>
          <p:nvPr/>
        </p:nvSpPr>
        <p:spPr>
          <a:xfrm>
            <a:off x="585267" y="1219247"/>
            <a:ext cx="49356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Patient with Bipolar in Their Life</a:t>
            </a:r>
            <a:endParaRPr sz="700"/>
          </a:p>
        </p:txBody>
      </p:sp>
      <p:sp>
        <p:nvSpPr>
          <p:cNvPr id="728" name="Google Shape;728;p70"/>
          <p:cNvSpPr txBox="1"/>
          <p:nvPr/>
        </p:nvSpPr>
        <p:spPr>
          <a:xfrm>
            <a:off x="828117" y="192088"/>
            <a:ext cx="7487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Bipolar Disorder as a Use Case</a:t>
            </a:r>
            <a:endParaRPr sz="700"/>
          </a:p>
        </p:txBody>
      </p:sp>
      <p:sp>
        <p:nvSpPr>
          <p:cNvPr id="729" name="Google Shape;729;p70"/>
          <p:cNvSpPr txBox="1"/>
          <p:nvPr/>
        </p:nvSpPr>
        <p:spPr>
          <a:xfrm>
            <a:off x="1" y="4839600"/>
            <a:ext cx="332400" cy="3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46</a:t>
            </a:r>
            <a:endParaRPr sz="9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71"/>
          <p:cNvSpPr/>
          <p:nvPr/>
        </p:nvSpPr>
        <p:spPr>
          <a:xfrm>
            <a:off x="0" y="0"/>
            <a:ext cx="464772" cy="929543"/>
          </a:xfrm>
          <a:custGeom>
            <a:rect b="b" l="l" r="r" t="t"/>
            <a:pathLst>
              <a:path extrusionOk="0" h="1859085" w="929543">
                <a:moveTo>
                  <a:pt x="0" y="0"/>
                </a:moveTo>
                <a:lnTo>
                  <a:pt x="929543" y="0"/>
                </a:lnTo>
                <a:lnTo>
                  <a:pt x="929543" y="1859085"/>
                </a:lnTo>
                <a:lnTo>
                  <a:pt x="0" y="18590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735" name="Google Shape;735;p71"/>
          <p:cNvSpPr/>
          <p:nvPr/>
        </p:nvSpPr>
        <p:spPr>
          <a:xfrm>
            <a:off x="8629650" y="4165867"/>
            <a:ext cx="494791" cy="926567"/>
          </a:xfrm>
          <a:custGeom>
            <a:rect b="b" l="l" r="r" t="t"/>
            <a:pathLst>
              <a:path extrusionOk="0" h="1853134" w="989583">
                <a:moveTo>
                  <a:pt x="0" y="0"/>
                </a:moveTo>
                <a:lnTo>
                  <a:pt x="989583" y="0"/>
                </a:lnTo>
                <a:lnTo>
                  <a:pt x="989583" y="1853134"/>
                </a:lnTo>
                <a:lnTo>
                  <a:pt x="0" y="185313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736" name="Google Shape;736;p71"/>
          <p:cNvSpPr/>
          <p:nvPr/>
        </p:nvSpPr>
        <p:spPr>
          <a:xfrm>
            <a:off x="499400" y="1451258"/>
            <a:ext cx="214296" cy="640559"/>
          </a:xfrm>
          <a:custGeom>
            <a:rect b="b" l="l" r="r" t="t"/>
            <a:pathLst>
              <a:path extrusionOk="0" h="1281117" w="428592">
                <a:moveTo>
                  <a:pt x="0" y="0"/>
                </a:moveTo>
                <a:lnTo>
                  <a:pt x="428592" y="0"/>
                </a:lnTo>
                <a:lnTo>
                  <a:pt x="428592" y="1281117"/>
                </a:lnTo>
                <a:lnTo>
                  <a:pt x="0" y="128111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737" name="Google Shape;737;p71"/>
          <p:cNvSpPr/>
          <p:nvPr/>
        </p:nvSpPr>
        <p:spPr>
          <a:xfrm>
            <a:off x="4139690" y="1509442"/>
            <a:ext cx="652618" cy="1155077"/>
          </a:xfrm>
          <a:custGeom>
            <a:rect b="b" l="l" r="r" t="t"/>
            <a:pathLst>
              <a:path extrusionOk="0" h="2310153" w="1305236">
                <a:moveTo>
                  <a:pt x="0" y="0"/>
                </a:moveTo>
                <a:lnTo>
                  <a:pt x="1305236" y="0"/>
                </a:lnTo>
                <a:lnTo>
                  <a:pt x="1305236" y="2310153"/>
                </a:lnTo>
                <a:lnTo>
                  <a:pt x="0" y="231015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738" name="Google Shape;738;p71"/>
          <p:cNvSpPr/>
          <p:nvPr/>
        </p:nvSpPr>
        <p:spPr>
          <a:xfrm>
            <a:off x="698613" y="1744754"/>
            <a:ext cx="779417" cy="947620"/>
          </a:xfrm>
          <a:custGeom>
            <a:rect b="b" l="l" r="r" t="t"/>
            <a:pathLst>
              <a:path extrusionOk="0" h="1895240" w="1558835">
                <a:moveTo>
                  <a:pt x="0" y="0"/>
                </a:moveTo>
                <a:lnTo>
                  <a:pt x="1558834" y="0"/>
                </a:lnTo>
                <a:lnTo>
                  <a:pt x="1558834" y="1895240"/>
                </a:lnTo>
                <a:lnTo>
                  <a:pt x="0" y="18952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739" name="Google Shape;739;p71"/>
          <p:cNvSpPr/>
          <p:nvPr/>
        </p:nvSpPr>
        <p:spPr>
          <a:xfrm>
            <a:off x="4969445" y="1744754"/>
            <a:ext cx="812408" cy="946495"/>
          </a:xfrm>
          <a:custGeom>
            <a:rect b="b" l="l" r="r" t="t"/>
            <a:pathLst>
              <a:path extrusionOk="0" h="1892990" w="1624816">
                <a:moveTo>
                  <a:pt x="0" y="0"/>
                </a:moveTo>
                <a:lnTo>
                  <a:pt x="1624816" y="0"/>
                </a:lnTo>
                <a:lnTo>
                  <a:pt x="1624816" y="1892990"/>
                </a:lnTo>
                <a:lnTo>
                  <a:pt x="0" y="189299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740" name="Google Shape;740;p71"/>
          <p:cNvSpPr/>
          <p:nvPr/>
        </p:nvSpPr>
        <p:spPr>
          <a:xfrm>
            <a:off x="6820994" y="1546971"/>
            <a:ext cx="648584" cy="1145403"/>
          </a:xfrm>
          <a:custGeom>
            <a:rect b="b" l="l" r="r" t="t"/>
            <a:pathLst>
              <a:path extrusionOk="0" h="2290805" w="1297168">
                <a:moveTo>
                  <a:pt x="0" y="0"/>
                </a:moveTo>
                <a:lnTo>
                  <a:pt x="1297169" y="0"/>
                </a:lnTo>
                <a:lnTo>
                  <a:pt x="1297169" y="2290805"/>
                </a:lnTo>
                <a:lnTo>
                  <a:pt x="0" y="229080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741" name="Google Shape;741;p71"/>
          <p:cNvSpPr/>
          <p:nvPr/>
        </p:nvSpPr>
        <p:spPr>
          <a:xfrm>
            <a:off x="1615886" y="1744164"/>
            <a:ext cx="934062" cy="947085"/>
          </a:xfrm>
          <a:custGeom>
            <a:rect b="b" l="l" r="r" t="t"/>
            <a:pathLst>
              <a:path extrusionOk="0" h="1894169" w="1868124">
                <a:moveTo>
                  <a:pt x="0" y="0"/>
                </a:moveTo>
                <a:lnTo>
                  <a:pt x="1868124" y="0"/>
                </a:lnTo>
                <a:lnTo>
                  <a:pt x="1868124" y="1894169"/>
                </a:lnTo>
                <a:lnTo>
                  <a:pt x="0" y="189416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742" name="Google Shape;742;p71"/>
          <p:cNvSpPr/>
          <p:nvPr/>
        </p:nvSpPr>
        <p:spPr>
          <a:xfrm>
            <a:off x="5958991" y="1611821"/>
            <a:ext cx="642929" cy="1080553"/>
          </a:xfrm>
          <a:custGeom>
            <a:rect b="b" l="l" r="r" t="t"/>
            <a:pathLst>
              <a:path extrusionOk="0" h="2161105" w="1285858">
                <a:moveTo>
                  <a:pt x="0" y="0"/>
                </a:moveTo>
                <a:lnTo>
                  <a:pt x="1285857" y="0"/>
                </a:lnTo>
                <a:lnTo>
                  <a:pt x="1285857" y="2161105"/>
                </a:lnTo>
                <a:lnTo>
                  <a:pt x="0" y="216110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743" name="Google Shape;743;p71"/>
          <p:cNvSpPr/>
          <p:nvPr/>
        </p:nvSpPr>
        <p:spPr>
          <a:xfrm>
            <a:off x="2687806" y="1915817"/>
            <a:ext cx="1313772" cy="530436"/>
          </a:xfrm>
          <a:custGeom>
            <a:rect b="b" l="l" r="r" t="t"/>
            <a:pathLst>
              <a:path extrusionOk="0" h="1060871" w="2627544">
                <a:moveTo>
                  <a:pt x="0" y="0"/>
                </a:moveTo>
                <a:lnTo>
                  <a:pt x="2627544" y="0"/>
                </a:lnTo>
                <a:lnTo>
                  <a:pt x="2627544" y="1060870"/>
                </a:lnTo>
                <a:lnTo>
                  <a:pt x="0" y="106087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2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744" name="Google Shape;744;p71"/>
          <p:cNvSpPr/>
          <p:nvPr/>
        </p:nvSpPr>
        <p:spPr>
          <a:xfrm>
            <a:off x="7688654" y="1683310"/>
            <a:ext cx="491370" cy="1007938"/>
          </a:xfrm>
          <a:custGeom>
            <a:rect b="b" l="l" r="r" t="t"/>
            <a:pathLst>
              <a:path extrusionOk="0" h="2015876" w="982739">
                <a:moveTo>
                  <a:pt x="0" y="0"/>
                </a:moveTo>
                <a:lnTo>
                  <a:pt x="982739" y="0"/>
                </a:lnTo>
                <a:lnTo>
                  <a:pt x="982739" y="2015876"/>
                </a:lnTo>
                <a:lnTo>
                  <a:pt x="0" y="20158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745" name="Google Shape;745;p71"/>
          <p:cNvSpPr/>
          <p:nvPr/>
        </p:nvSpPr>
        <p:spPr>
          <a:xfrm>
            <a:off x="7263386" y="4492612"/>
            <a:ext cx="245670" cy="330313"/>
          </a:xfrm>
          <a:custGeom>
            <a:rect b="b" l="l" r="r" t="t"/>
            <a:pathLst>
              <a:path extrusionOk="0" h="660625" w="491340">
                <a:moveTo>
                  <a:pt x="0" y="0"/>
                </a:moveTo>
                <a:lnTo>
                  <a:pt x="491340" y="0"/>
                </a:lnTo>
                <a:lnTo>
                  <a:pt x="491340" y="660625"/>
                </a:lnTo>
                <a:lnTo>
                  <a:pt x="0" y="66062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746" name="Google Shape;746;p71"/>
          <p:cNvSpPr/>
          <p:nvPr/>
        </p:nvSpPr>
        <p:spPr>
          <a:xfrm>
            <a:off x="4572000" y="3085514"/>
            <a:ext cx="329310" cy="358921"/>
          </a:xfrm>
          <a:custGeom>
            <a:rect b="b" l="l" r="r" t="t"/>
            <a:pathLst>
              <a:path extrusionOk="0" h="717841" w="658619">
                <a:moveTo>
                  <a:pt x="0" y="0"/>
                </a:moveTo>
                <a:lnTo>
                  <a:pt x="658619" y="0"/>
                </a:lnTo>
                <a:lnTo>
                  <a:pt x="658619" y="717841"/>
                </a:lnTo>
                <a:lnTo>
                  <a:pt x="0" y="71784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747" name="Google Shape;747;p71"/>
          <p:cNvGrpSpPr/>
          <p:nvPr/>
        </p:nvGrpSpPr>
        <p:grpSpPr>
          <a:xfrm>
            <a:off x="672906" y="3604041"/>
            <a:ext cx="7507364" cy="769107"/>
            <a:chOff x="0" y="-47625"/>
            <a:chExt cx="3954366" cy="405113"/>
          </a:xfrm>
        </p:grpSpPr>
        <p:sp>
          <p:nvSpPr>
            <p:cNvPr id="748" name="Google Shape;748;p71"/>
            <p:cNvSpPr/>
            <p:nvPr/>
          </p:nvSpPr>
          <p:spPr>
            <a:xfrm>
              <a:off x="0" y="0"/>
              <a:ext cx="3954366" cy="357488"/>
            </a:xfrm>
            <a:custGeom>
              <a:rect b="b" l="l" r="r" t="t"/>
              <a:pathLst>
                <a:path extrusionOk="0" h="357488" w="3954366">
                  <a:moveTo>
                    <a:pt x="0" y="0"/>
                  </a:moveTo>
                  <a:lnTo>
                    <a:pt x="3954366" y="0"/>
                  </a:lnTo>
                  <a:lnTo>
                    <a:pt x="3954366" y="357488"/>
                  </a:lnTo>
                  <a:lnTo>
                    <a:pt x="0" y="357488"/>
                  </a:lnTo>
                  <a:close/>
                </a:path>
              </a:pathLst>
            </a:custGeom>
            <a:solidFill>
              <a:srgbClr val="9DB3C1"/>
            </a:solidFill>
            <a:ln>
              <a:noFill/>
            </a:ln>
          </p:spPr>
        </p:sp>
        <p:sp>
          <p:nvSpPr>
            <p:cNvPr id="749" name="Google Shape;749;p71"/>
            <p:cNvSpPr txBox="1"/>
            <p:nvPr/>
          </p:nvSpPr>
          <p:spPr>
            <a:xfrm>
              <a:off x="0" y="-47625"/>
              <a:ext cx="3954300" cy="40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45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750" name="Google Shape;750;p71"/>
          <p:cNvCxnSpPr/>
          <p:nvPr/>
        </p:nvCxnSpPr>
        <p:spPr>
          <a:xfrm>
            <a:off x="679554" y="4033793"/>
            <a:ext cx="7724100" cy="0"/>
          </a:xfrm>
          <a:prstGeom prst="straightConnector1">
            <a:avLst/>
          </a:prstGeom>
          <a:noFill/>
          <a:ln cap="flat" cmpd="sng" w="14300">
            <a:solidFill>
              <a:srgbClr val="000000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751" name="Google Shape;751;p71"/>
          <p:cNvSpPr txBox="1"/>
          <p:nvPr/>
        </p:nvSpPr>
        <p:spPr>
          <a:xfrm rot="-5400000">
            <a:off x="334354" y="2885775"/>
            <a:ext cx="5736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9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activity</a:t>
            </a:r>
            <a:endParaRPr sz="700"/>
          </a:p>
        </p:txBody>
      </p:sp>
      <p:cxnSp>
        <p:nvCxnSpPr>
          <p:cNvPr id="752" name="Google Shape;752;p71"/>
          <p:cNvCxnSpPr/>
          <p:nvPr/>
        </p:nvCxnSpPr>
        <p:spPr>
          <a:xfrm rot="10800000">
            <a:off x="672906" y="3265188"/>
            <a:ext cx="0" cy="1620300"/>
          </a:xfrm>
          <a:prstGeom prst="straightConnector1">
            <a:avLst/>
          </a:prstGeom>
          <a:noFill/>
          <a:ln cap="flat" cmpd="sng" w="14300">
            <a:solidFill>
              <a:srgbClr val="000000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753" name="Google Shape;753;p71"/>
          <p:cNvSpPr/>
          <p:nvPr/>
        </p:nvSpPr>
        <p:spPr>
          <a:xfrm>
            <a:off x="325207" y="4711575"/>
            <a:ext cx="279130" cy="347825"/>
          </a:xfrm>
          <a:custGeom>
            <a:rect b="b" l="l" r="r" t="t"/>
            <a:pathLst>
              <a:path extrusionOk="0" h="695651" w="558260">
                <a:moveTo>
                  <a:pt x="0" y="0"/>
                </a:moveTo>
                <a:lnTo>
                  <a:pt x="558260" y="0"/>
                </a:lnTo>
                <a:lnTo>
                  <a:pt x="558260" y="695651"/>
                </a:lnTo>
                <a:lnTo>
                  <a:pt x="0" y="69565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754" name="Google Shape;754;p71"/>
          <p:cNvSpPr/>
          <p:nvPr/>
        </p:nvSpPr>
        <p:spPr>
          <a:xfrm>
            <a:off x="146313" y="3238144"/>
            <a:ext cx="461573" cy="331179"/>
          </a:xfrm>
          <a:custGeom>
            <a:rect b="b" l="l" r="r" t="t"/>
            <a:pathLst>
              <a:path extrusionOk="0" h="662358" w="923147">
                <a:moveTo>
                  <a:pt x="0" y="0"/>
                </a:moveTo>
                <a:lnTo>
                  <a:pt x="923148" y="0"/>
                </a:lnTo>
                <a:lnTo>
                  <a:pt x="923148" y="662359"/>
                </a:lnTo>
                <a:lnTo>
                  <a:pt x="0" y="66235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755" name="Google Shape;755;p71"/>
          <p:cNvSpPr/>
          <p:nvPr/>
        </p:nvSpPr>
        <p:spPr>
          <a:xfrm>
            <a:off x="2029112" y="3806946"/>
            <a:ext cx="107612" cy="107612"/>
          </a:xfrm>
          <a:custGeom>
            <a:rect b="b" l="l" r="r" t="t"/>
            <a:pathLst>
              <a:path extrusionOk="0" h="215224" w="215224">
                <a:moveTo>
                  <a:pt x="0" y="0"/>
                </a:moveTo>
                <a:lnTo>
                  <a:pt x="215224" y="0"/>
                </a:lnTo>
                <a:lnTo>
                  <a:pt x="215224" y="215224"/>
                </a:lnTo>
                <a:lnTo>
                  <a:pt x="0" y="21522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756" name="Google Shape;756;p71"/>
          <p:cNvSpPr/>
          <p:nvPr/>
        </p:nvSpPr>
        <p:spPr>
          <a:xfrm>
            <a:off x="3290885" y="3753140"/>
            <a:ext cx="107612" cy="107612"/>
          </a:xfrm>
          <a:custGeom>
            <a:rect b="b" l="l" r="r" t="t"/>
            <a:pathLst>
              <a:path extrusionOk="0" h="215224" w="215224">
                <a:moveTo>
                  <a:pt x="0" y="0"/>
                </a:moveTo>
                <a:lnTo>
                  <a:pt x="215223" y="0"/>
                </a:lnTo>
                <a:lnTo>
                  <a:pt x="215223" y="215224"/>
                </a:lnTo>
                <a:lnTo>
                  <a:pt x="0" y="21522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757" name="Google Shape;757;p71"/>
          <p:cNvSpPr/>
          <p:nvPr/>
        </p:nvSpPr>
        <p:spPr>
          <a:xfrm>
            <a:off x="5466906" y="3729474"/>
            <a:ext cx="107612" cy="107612"/>
          </a:xfrm>
          <a:custGeom>
            <a:rect b="b" l="l" r="r" t="t"/>
            <a:pathLst>
              <a:path extrusionOk="0" h="215224" w="215224">
                <a:moveTo>
                  <a:pt x="0" y="0"/>
                </a:moveTo>
                <a:lnTo>
                  <a:pt x="215224" y="0"/>
                </a:lnTo>
                <a:lnTo>
                  <a:pt x="215224" y="215224"/>
                </a:lnTo>
                <a:lnTo>
                  <a:pt x="0" y="21522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758" name="Google Shape;758;p71"/>
          <p:cNvSpPr/>
          <p:nvPr/>
        </p:nvSpPr>
        <p:spPr>
          <a:xfrm>
            <a:off x="6382614" y="3860752"/>
            <a:ext cx="107612" cy="107612"/>
          </a:xfrm>
          <a:custGeom>
            <a:rect b="b" l="l" r="r" t="t"/>
            <a:pathLst>
              <a:path extrusionOk="0" h="215224" w="215224">
                <a:moveTo>
                  <a:pt x="0" y="0"/>
                </a:moveTo>
                <a:lnTo>
                  <a:pt x="215224" y="0"/>
                </a:lnTo>
                <a:lnTo>
                  <a:pt x="215224" y="215224"/>
                </a:lnTo>
                <a:lnTo>
                  <a:pt x="0" y="21522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759" name="Google Shape;759;p71"/>
          <p:cNvSpPr/>
          <p:nvPr/>
        </p:nvSpPr>
        <p:spPr>
          <a:xfrm>
            <a:off x="7880532" y="4015827"/>
            <a:ext cx="107612" cy="107612"/>
          </a:xfrm>
          <a:custGeom>
            <a:rect b="b" l="l" r="r" t="t"/>
            <a:pathLst>
              <a:path extrusionOk="0" h="215224" w="215224">
                <a:moveTo>
                  <a:pt x="0" y="0"/>
                </a:moveTo>
                <a:lnTo>
                  <a:pt x="215224" y="0"/>
                </a:lnTo>
                <a:lnTo>
                  <a:pt x="215224" y="215224"/>
                </a:lnTo>
                <a:lnTo>
                  <a:pt x="0" y="21522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cxnSp>
        <p:nvCxnSpPr>
          <p:cNvPr id="760" name="Google Shape;760;p71"/>
          <p:cNvCxnSpPr/>
          <p:nvPr/>
        </p:nvCxnSpPr>
        <p:spPr>
          <a:xfrm flipH="1">
            <a:off x="2083143" y="2692374"/>
            <a:ext cx="9300" cy="9621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lgDash"/>
            <a:round/>
            <a:headEnd len="sm" w="sm" type="none"/>
            <a:tailEnd len="med" w="med" type="stealth"/>
          </a:ln>
        </p:spPr>
      </p:cxnSp>
      <p:cxnSp>
        <p:nvCxnSpPr>
          <p:cNvPr id="761" name="Google Shape;761;p71"/>
          <p:cNvCxnSpPr/>
          <p:nvPr/>
        </p:nvCxnSpPr>
        <p:spPr>
          <a:xfrm flipH="1">
            <a:off x="3342273" y="2692422"/>
            <a:ext cx="4800" cy="9168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lgDash"/>
            <a:round/>
            <a:headEnd len="sm" w="sm" type="none"/>
            <a:tailEnd len="med" w="med" type="stealth"/>
          </a:ln>
        </p:spPr>
      </p:cxnSp>
      <p:cxnSp>
        <p:nvCxnSpPr>
          <p:cNvPr id="762" name="Google Shape;762;p71"/>
          <p:cNvCxnSpPr/>
          <p:nvPr/>
        </p:nvCxnSpPr>
        <p:spPr>
          <a:xfrm>
            <a:off x="5511187" y="2691249"/>
            <a:ext cx="9600" cy="9045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lgDash"/>
            <a:round/>
            <a:headEnd len="sm" w="sm" type="none"/>
            <a:tailEnd len="med" w="med" type="stealth"/>
          </a:ln>
        </p:spPr>
      </p:cxnSp>
      <p:cxnSp>
        <p:nvCxnSpPr>
          <p:cNvPr id="763" name="Google Shape;763;p71"/>
          <p:cNvCxnSpPr/>
          <p:nvPr/>
        </p:nvCxnSpPr>
        <p:spPr>
          <a:xfrm>
            <a:off x="6426896" y="2692453"/>
            <a:ext cx="0" cy="10242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lgDash"/>
            <a:round/>
            <a:headEnd len="sm" w="sm" type="none"/>
            <a:tailEnd len="med" w="med" type="stealth"/>
          </a:ln>
        </p:spPr>
      </p:cxnSp>
      <p:cxnSp>
        <p:nvCxnSpPr>
          <p:cNvPr id="764" name="Google Shape;764;p71"/>
          <p:cNvCxnSpPr/>
          <p:nvPr/>
        </p:nvCxnSpPr>
        <p:spPr>
          <a:xfrm>
            <a:off x="7923268" y="2692048"/>
            <a:ext cx="0" cy="11775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lgDash"/>
            <a:round/>
            <a:headEnd len="sm" w="sm" type="none"/>
            <a:tailEnd len="med" w="med" type="stealth"/>
          </a:ln>
        </p:spPr>
      </p:cxnSp>
      <p:cxnSp>
        <p:nvCxnSpPr>
          <p:cNvPr id="765" name="Google Shape;765;p71"/>
          <p:cNvCxnSpPr/>
          <p:nvPr/>
        </p:nvCxnSpPr>
        <p:spPr>
          <a:xfrm>
            <a:off x="2829813" y="4212486"/>
            <a:ext cx="446400" cy="4026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766" name="Google Shape;766;p71"/>
          <p:cNvSpPr/>
          <p:nvPr/>
        </p:nvSpPr>
        <p:spPr>
          <a:xfrm>
            <a:off x="4412193" y="3211169"/>
            <a:ext cx="107612" cy="107612"/>
          </a:xfrm>
          <a:custGeom>
            <a:rect b="b" l="l" r="r" t="t"/>
            <a:pathLst>
              <a:path extrusionOk="0" h="215224" w="215224">
                <a:moveTo>
                  <a:pt x="0" y="0"/>
                </a:moveTo>
                <a:lnTo>
                  <a:pt x="215224" y="0"/>
                </a:lnTo>
                <a:lnTo>
                  <a:pt x="215224" y="215223"/>
                </a:lnTo>
                <a:lnTo>
                  <a:pt x="0" y="21522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cxnSp>
        <p:nvCxnSpPr>
          <p:cNvPr id="767" name="Google Shape;767;p71"/>
          <p:cNvCxnSpPr/>
          <p:nvPr/>
        </p:nvCxnSpPr>
        <p:spPr>
          <a:xfrm flipH="1">
            <a:off x="4465980" y="2692502"/>
            <a:ext cx="2400" cy="3885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lgDash"/>
            <a:round/>
            <a:headEnd len="sm" w="sm" type="none"/>
            <a:tailEnd len="med" w="med" type="stealth"/>
          </a:ln>
        </p:spPr>
      </p:cxnSp>
      <p:sp>
        <p:nvSpPr>
          <p:cNvPr id="768" name="Google Shape;768;p71"/>
          <p:cNvSpPr/>
          <p:nvPr/>
        </p:nvSpPr>
        <p:spPr>
          <a:xfrm>
            <a:off x="7093862" y="4603963"/>
            <a:ext cx="107612" cy="107612"/>
          </a:xfrm>
          <a:custGeom>
            <a:rect b="b" l="l" r="r" t="t"/>
            <a:pathLst>
              <a:path extrusionOk="0" h="215224" w="215224">
                <a:moveTo>
                  <a:pt x="0" y="0"/>
                </a:moveTo>
                <a:lnTo>
                  <a:pt x="215224" y="0"/>
                </a:lnTo>
                <a:lnTo>
                  <a:pt x="215224" y="215224"/>
                </a:lnTo>
                <a:lnTo>
                  <a:pt x="0" y="21522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cxnSp>
        <p:nvCxnSpPr>
          <p:cNvPr id="769" name="Google Shape;769;p71"/>
          <p:cNvCxnSpPr/>
          <p:nvPr/>
        </p:nvCxnSpPr>
        <p:spPr>
          <a:xfrm>
            <a:off x="7147668" y="2692552"/>
            <a:ext cx="0" cy="17622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lgDash"/>
            <a:round/>
            <a:headEnd len="sm" w="sm" type="none"/>
            <a:tailEnd len="med" w="med" type="stealth"/>
          </a:ln>
        </p:spPr>
      </p:cxnSp>
      <p:grpSp>
        <p:nvGrpSpPr>
          <p:cNvPr id="770" name="Google Shape;770;p71"/>
          <p:cNvGrpSpPr/>
          <p:nvPr/>
        </p:nvGrpSpPr>
        <p:grpSpPr>
          <a:xfrm>
            <a:off x="4751843" y="2763058"/>
            <a:ext cx="348565" cy="769462"/>
            <a:chOff x="0" y="-47625"/>
            <a:chExt cx="183600" cy="405300"/>
          </a:xfrm>
        </p:grpSpPr>
        <p:sp>
          <p:nvSpPr>
            <p:cNvPr id="771" name="Google Shape;771;p71"/>
            <p:cNvSpPr/>
            <p:nvPr/>
          </p:nvSpPr>
          <p:spPr>
            <a:xfrm>
              <a:off x="0" y="0"/>
              <a:ext cx="183569" cy="357535"/>
            </a:xfrm>
            <a:custGeom>
              <a:rect b="b" l="l" r="r" t="t"/>
              <a:pathLst>
                <a:path extrusionOk="0" h="357535" w="183569">
                  <a:moveTo>
                    <a:pt x="0" y="0"/>
                  </a:moveTo>
                  <a:lnTo>
                    <a:pt x="183569" y="0"/>
                  </a:lnTo>
                  <a:lnTo>
                    <a:pt x="183569" y="357535"/>
                  </a:lnTo>
                  <a:lnTo>
                    <a:pt x="0" y="3575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772" name="Google Shape;772;p71"/>
            <p:cNvSpPr txBox="1"/>
            <p:nvPr/>
          </p:nvSpPr>
          <p:spPr>
            <a:xfrm>
              <a:off x="0" y="-47625"/>
              <a:ext cx="183600" cy="405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45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73" name="Google Shape;773;p71"/>
          <p:cNvGrpSpPr/>
          <p:nvPr/>
        </p:nvGrpSpPr>
        <p:grpSpPr>
          <a:xfrm rot="5400000">
            <a:off x="5006169" y="2901638"/>
            <a:ext cx="150361" cy="769422"/>
            <a:chOff x="0" y="-47625"/>
            <a:chExt cx="79200" cy="405300"/>
          </a:xfrm>
        </p:grpSpPr>
        <p:sp>
          <p:nvSpPr>
            <p:cNvPr id="774" name="Google Shape;774;p71"/>
            <p:cNvSpPr/>
            <p:nvPr/>
          </p:nvSpPr>
          <p:spPr>
            <a:xfrm>
              <a:off x="0" y="0"/>
              <a:ext cx="79115" cy="357535"/>
            </a:xfrm>
            <a:custGeom>
              <a:rect b="b" l="l" r="r" t="t"/>
              <a:pathLst>
                <a:path extrusionOk="0" h="357535" w="79115">
                  <a:moveTo>
                    <a:pt x="0" y="0"/>
                  </a:moveTo>
                  <a:lnTo>
                    <a:pt x="79115" y="0"/>
                  </a:lnTo>
                  <a:lnTo>
                    <a:pt x="79115" y="357535"/>
                  </a:lnTo>
                  <a:lnTo>
                    <a:pt x="0" y="3575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775" name="Google Shape;775;p71"/>
            <p:cNvSpPr txBox="1"/>
            <p:nvPr/>
          </p:nvSpPr>
          <p:spPr>
            <a:xfrm>
              <a:off x="0" y="-47625"/>
              <a:ext cx="79200" cy="405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45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776" name="Google Shape;776;p71"/>
          <p:cNvCxnSpPr/>
          <p:nvPr/>
        </p:nvCxnSpPr>
        <p:spPr>
          <a:xfrm>
            <a:off x="1088321" y="2692374"/>
            <a:ext cx="0" cy="13773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lgDash"/>
            <a:round/>
            <a:headEnd len="sm" w="sm" type="none"/>
            <a:tailEnd len="med" w="med" type="stealth"/>
          </a:ln>
        </p:spPr>
      </p:cxnSp>
      <p:sp>
        <p:nvSpPr>
          <p:cNvPr id="777" name="Google Shape;777;p71"/>
          <p:cNvSpPr/>
          <p:nvPr/>
        </p:nvSpPr>
        <p:spPr>
          <a:xfrm>
            <a:off x="1034515" y="4212486"/>
            <a:ext cx="107612" cy="107612"/>
          </a:xfrm>
          <a:custGeom>
            <a:rect b="b" l="l" r="r" t="t"/>
            <a:pathLst>
              <a:path extrusionOk="0" h="215224" w="215224">
                <a:moveTo>
                  <a:pt x="0" y="0"/>
                </a:moveTo>
                <a:lnTo>
                  <a:pt x="215224" y="0"/>
                </a:lnTo>
                <a:lnTo>
                  <a:pt x="215224" y="215224"/>
                </a:lnTo>
                <a:lnTo>
                  <a:pt x="0" y="21522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778" name="Google Shape;778;p71"/>
          <p:cNvSpPr txBox="1"/>
          <p:nvPr/>
        </p:nvSpPr>
        <p:spPr>
          <a:xfrm>
            <a:off x="585267" y="1219247"/>
            <a:ext cx="49356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Patient with Bipolar in Their Life</a:t>
            </a:r>
            <a:endParaRPr sz="700"/>
          </a:p>
        </p:txBody>
      </p:sp>
      <p:cxnSp>
        <p:nvCxnSpPr>
          <p:cNvPr id="779" name="Google Shape;779;p71"/>
          <p:cNvCxnSpPr/>
          <p:nvPr/>
        </p:nvCxnSpPr>
        <p:spPr>
          <a:xfrm>
            <a:off x="4439805" y="1036507"/>
            <a:ext cx="0" cy="3540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80" name="Google Shape;780;p71"/>
          <p:cNvCxnSpPr/>
          <p:nvPr/>
        </p:nvCxnSpPr>
        <p:spPr>
          <a:xfrm>
            <a:off x="7138143" y="1036507"/>
            <a:ext cx="0" cy="3540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81" name="Google Shape;781;p71"/>
          <p:cNvCxnSpPr/>
          <p:nvPr/>
        </p:nvCxnSpPr>
        <p:spPr>
          <a:xfrm>
            <a:off x="4439805" y="1046032"/>
            <a:ext cx="2271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782" name="Google Shape;782;p71"/>
          <p:cNvCxnSpPr/>
          <p:nvPr/>
        </p:nvCxnSpPr>
        <p:spPr>
          <a:xfrm rot="10800000">
            <a:off x="6918187" y="1046032"/>
            <a:ext cx="2271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783" name="Google Shape;783;p71"/>
          <p:cNvSpPr txBox="1"/>
          <p:nvPr/>
        </p:nvSpPr>
        <p:spPr>
          <a:xfrm>
            <a:off x="8466186" y="3920334"/>
            <a:ext cx="3270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9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time</a:t>
            </a:r>
            <a:endParaRPr sz="700"/>
          </a:p>
        </p:txBody>
      </p:sp>
      <p:sp>
        <p:nvSpPr>
          <p:cNvPr id="784" name="Google Shape;784;p71"/>
          <p:cNvSpPr txBox="1"/>
          <p:nvPr/>
        </p:nvSpPr>
        <p:spPr>
          <a:xfrm>
            <a:off x="3340693" y="4508539"/>
            <a:ext cx="23505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Region of normal activity levels</a:t>
            </a:r>
            <a:endParaRPr sz="700"/>
          </a:p>
        </p:txBody>
      </p:sp>
      <p:sp>
        <p:nvSpPr>
          <p:cNvPr id="785" name="Google Shape;785;p71"/>
          <p:cNvSpPr txBox="1"/>
          <p:nvPr/>
        </p:nvSpPr>
        <p:spPr>
          <a:xfrm>
            <a:off x="5123698" y="1012694"/>
            <a:ext cx="13164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Lasting Days</a:t>
            </a:r>
            <a:endParaRPr sz="700"/>
          </a:p>
        </p:txBody>
      </p:sp>
      <p:sp>
        <p:nvSpPr>
          <p:cNvPr id="786" name="Google Shape;786;p71"/>
          <p:cNvSpPr txBox="1"/>
          <p:nvPr/>
        </p:nvSpPr>
        <p:spPr>
          <a:xfrm>
            <a:off x="4603744" y="1299017"/>
            <a:ext cx="23706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Significant Impairment</a:t>
            </a:r>
            <a:endParaRPr sz="700"/>
          </a:p>
        </p:txBody>
      </p:sp>
      <p:sp>
        <p:nvSpPr>
          <p:cNvPr id="787" name="Google Shape;787;p71"/>
          <p:cNvSpPr txBox="1"/>
          <p:nvPr/>
        </p:nvSpPr>
        <p:spPr>
          <a:xfrm>
            <a:off x="4834601" y="755836"/>
            <a:ext cx="16002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700" u="none" cap="none" strike="noStrike">
                <a:solidFill>
                  <a:srgbClr val="FF3131"/>
                </a:solidFill>
                <a:latin typeface="Arial"/>
                <a:ea typeface="Arial"/>
                <a:cs typeface="Arial"/>
                <a:sym typeface="Arial"/>
              </a:rPr>
              <a:t>Acute Episodes</a:t>
            </a:r>
            <a:endParaRPr sz="700"/>
          </a:p>
        </p:txBody>
      </p:sp>
      <p:sp>
        <p:nvSpPr>
          <p:cNvPr id="788" name="Google Shape;788;p71"/>
          <p:cNvSpPr/>
          <p:nvPr/>
        </p:nvSpPr>
        <p:spPr>
          <a:xfrm>
            <a:off x="6454693" y="789174"/>
            <a:ext cx="295798" cy="225422"/>
          </a:xfrm>
          <a:custGeom>
            <a:rect b="b" l="l" r="r" t="t"/>
            <a:pathLst>
              <a:path extrusionOk="0" h="450845" w="591595">
                <a:moveTo>
                  <a:pt x="0" y="0"/>
                </a:moveTo>
                <a:lnTo>
                  <a:pt x="591595" y="0"/>
                </a:lnTo>
                <a:lnTo>
                  <a:pt x="591595" y="450845"/>
                </a:lnTo>
                <a:lnTo>
                  <a:pt x="0" y="45084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9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789" name="Google Shape;789;p71"/>
          <p:cNvSpPr txBox="1"/>
          <p:nvPr/>
        </p:nvSpPr>
        <p:spPr>
          <a:xfrm>
            <a:off x="828117" y="192088"/>
            <a:ext cx="7487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Bipolar Disorder as a Use Case</a:t>
            </a:r>
            <a:endParaRPr sz="700"/>
          </a:p>
        </p:txBody>
      </p:sp>
      <p:sp>
        <p:nvSpPr>
          <p:cNvPr id="790" name="Google Shape;790;p71"/>
          <p:cNvSpPr txBox="1"/>
          <p:nvPr/>
        </p:nvSpPr>
        <p:spPr>
          <a:xfrm>
            <a:off x="1" y="4839600"/>
            <a:ext cx="332400" cy="3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47</a:t>
            </a:r>
            <a:endParaRPr sz="9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p72"/>
          <p:cNvSpPr/>
          <p:nvPr/>
        </p:nvSpPr>
        <p:spPr>
          <a:xfrm>
            <a:off x="0" y="0"/>
            <a:ext cx="464772" cy="929543"/>
          </a:xfrm>
          <a:custGeom>
            <a:rect b="b" l="l" r="r" t="t"/>
            <a:pathLst>
              <a:path extrusionOk="0" h="1859085" w="929543">
                <a:moveTo>
                  <a:pt x="0" y="0"/>
                </a:moveTo>
                <a:lnTo>
                  <a:pt x="929543" y="0"/>
                </a:lnTo>
                <a:lnTo>
                  <a:pt x="929543" y="1859085"/>
                </a:lnTo>
                <a:lnTo>
                  <a:pt x="0" y="18590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796" name="Google Shape;796;p72"/>
          <p:cNvSpPr/>
          <p:nvPr/>
        </p:nvSpPr>
        <p:spPr>
          <a:xfrm>
            <a:off x="8629650" y="4165867"/>
            <a:ext cx="494791" cy="926567"/>
          </a:xfrm>
          <a:custGeom>
            <a:rect b="b" l="l" r="r" t="t"/>
            <a:pathLst>
              <a:path extrusionOk="0" h="1853134" w="989583">
                <a:moveTo>
                  <a:pt x="0" y="0"/>
                </a:moveTo>
                <a:lnTo>
                  <a:pt x="989583" y="0"/>
                </a:lnTo>
                <a:lnTo>
                  <a:pt x="989583" y="1853134"/>
                </a:lnTo>
                <a:lnTo>
                  <a:pt x="0" y="185313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797" name="Google Shape;797;p72"/>
          <p:cNvSpPr/>
          <p:nvPr/>
        </p:nvSpPr>
        <p:spPr>
          <a:xfrm>
            <a:off x="4139690" y="1509442"/>
            <a:ext cx="652618" cy="1155077"/>
          </a:xfrm>
          <a:custGeom>
            <a:rect b="b" l="l" r="r" t="t"/>
            <a:pathLst>
              <a:path extrusionOk="0" h="2310153" w="1305236">
                <a:moveTo>
                  <a:pt x="0" y="0"/>
                </a:moveTo>
                <a:lnTo>
                  <a:pt x="1305236" y="0"/>
                </a:lnTo>
                <a:lnTo>
                  <a:pt x="1305236" y="2310153"/>
                </a:lnTo>
                <a:lnTo>
                  <a:pt x="0" y="231015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798" name="Google Shape;798;p72"/>
          <p:cNvSpPr/>
          <p:nvPr/>
        </p:nvSpPr>
        <p:spPr>
          <a:xfrm>
            <a:off x="698613" y="1744754"/>
            <a:ext cx="779417" cy="947620"/>
          </a:xfrm>
          <a:custGeom>
            <a:rect b="b" l="l" r="r" t="t"/>
            <a:pathLst>
              <a:path extrusionOk="0" h="1895240" w="1558835">
                <a:moveTo>
                  <a:pt x="0" y="0"/>
                </a:moveTo>
                <a:lnTo>
                  <a:pt x="1558834" y="0"/>
                </a:lnTo>
                <a:lnTo>
                  <a:pt x="1558834" y="1895240"/>
                </a:lnTo>
                <a:lnTo>
                  <a:pt x="0" y="18952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799" name="Google Shape;799;p72"/>
          <p:cNvSpPr/>
          <p:nvPr/>
        </p:nvSpPr>
        <p:spPr>
          <a:xfrm>
            <a:off x="4969445" y="1744754"/>
            <a:ext cx="812408" cy="946495"/>
          </a:xfrm>
          <a:custGeom>
            <a:rect b="b" l="l" r="r" t="t"/>
            <a:pathLst>
              <a:path extrusionOk="0" h="1892990" w="1624816">
                <a:moveTo>
                  <a:pt x="0" y="0"/>
                </a:moveTo>
                <a:lnTo>
                  <a:pt x="1624816" y="0"/>
                </a:lnTo>
                <a:lnTo>
                  <a:pt x="1624816" y="1892990"/>
                </a:lnTo>
                <a:lnTo>
                  <a:pt x="0" y="189299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00" name="Google Shape;800;p72"/>
          <p:cNvSpPr/>
          <p:nvPr/>
        </p:nvSpPr>
        <p:spPr>
          <a:xfrm>
            <a:off x="6820994" y="1546971"/>
            <a:ext cx="648584" cy="1145403"/>
          </a:xfrm>
          <a:custGeom>
            <a:rect b="b" l="l" r="r" t="t"/>
            <a:pathLst>
              <a:path extrusionOk="0" h="2290805" w="1297168">
                <a:moveTo>
                  <a:pt x="0" y="0"/>
                </a:moveTo>
                <a:lnTo>
                  <a:pt x="1297169" y="0"/>
                </a:lnTo>
                <a:lnTo>
                  <a:pt x="1297169" y="2290805"/>
                </a:lnTo>
                <a:lnTo>
                  <a:pt x="0" y="229080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01" name="Google Shape;801;p72"/>
          <p:cNvSpPr/>
          <p:nvPr/>
        </p:nvSpPr>
        <p:spPr>
          <a:xfrm>
            <a:off x="1615886" y="1744164"/>
            <a:ext cx="934062" cy="947085"/>
          </a:xfrm>
          <a:custGeom>
            <a:rect b="b" l="l" r="r" t="t"/>
            <a:pathLst>
              <a:path extrusionOk="0" h="1894169" w="1868124">
                <a:moveTo>
                  <a:pt x="0" y="0"/>
                </a:moveTo>
                <a:lnTo>
                  <a:pt x="1868124" y="0"/>
                </a:lnTo>
                <a:lnTo>
                  <a:pt x="1868124" y="1894169"/>
                </a:lnTo>
                <a:lnTo>
                  <a:pt x="0" y="189416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02" name="Google Shape;802;p72"/>
          <p:cNvSpPr/>
          <p:nvPr/>
        </p:nvSpPr>
        <p:spPr>
          <a:xfrm>
            <a:off x="5958991" y="1611821"/>
            <a:ext cx="642929" cy="1080553"/>
          </a:xfrm>
          <a:custGeom>
            <a:rect b="b" l="l" r="r" t="t"/>
            <a:pathLst>
              <a:path extrusionOk="0" h="2161105" w="1285858">
                <a:moveTo>
                  <a:pt x="0" y="0"/>
                </a:moveTo>
                <a:lnTo>
                  <a:pt x="1285857" y="0"/>
                </a:lnTo>
                <a:lnTo>
                  <a:pt x="1285857" y="2161105"/>
                </a:lnTo>
                <a:lnTo>
                  <a:pt x="0" y="216110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03" name="Google Shape;803;p72"/>
          <p:cNvSpPr/>
          <p:nvPr/>
        </p:nvSpPr>
        <p:spPr>
          <a:xfrm>
            <a:off x="2687806" y="1915817"/>
            <a:ext cx="1313772" cy="530436"/>
          </a:xfrm>
          <a:custGeom>
            <a:rect b="b" l="l" r="r" t="t"/>
            <a:pathLst>
              <a:path extrusionOk="0" h="1060871" w="2627544">
                <a:moveTo>
                  <a:pt x="0" y="0"/>
                </a:moveTo>
                <a:lnTo>
                  <a:pt x="2627544" y="0"/>
                </a:lnTo>
                <a:lnTo>
                  <a:pt x="2627544" y="1060870"/>
                </a:lnTo>
                <a:lnTo>
                  <a:pt x="0" y="106087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04" name="Google Shape;804;p72"/>
          <p:cNvSpPr/>
          <p:nvPr/>
        </p:nvSpPr>
        <p:spPr>
          <a:xfrm>
            <a:off x="7688654" y="1683310"/>
            <a:ext cx="491370" cy="1007938"/>
          </a:xfrm>
          <a:custGeom>
            <a:rect b="b" l="l" r="r" t="t"/>
            <a:pathLst>
              <a:path extrusionOk="0" h="2015876" w="982739">
                <a:moveTo>
                  <a:pt x="0" y="0"/>
                </a:moveTo>
                <a:lnTo>
                  <a:pt x="982739" y="0"/>
                </a:lnTo>
                <a:lnTo>
                  <a:pt x="982739" y="2015876"/>
                </a:lnTo>
                <a:lnTo>
                  <a:pt x="0" y="20158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2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05" name="Google Shape;805;p72"/>
          <p:cNvSpPr/>
          <p:nvPr/>
        </p:nvSpPr>
        <p:spPr>
          <a:xfrm rot="-1663110">
            <a:off x="1144840" y="2214966"/>
            <a:ext cx="104425" cy="185255"/>
          </a:xfrm>
          <a:custGeom>
            <a:rect b="b" l="l" r="r" t="t"/>
            <a:pathLst>
              <a:path extrusionOk="0" h="369749" w="208908">
                <a:moveTo>
                  <a:pt x="0" y="0"/>
                </a:moveTo>
                <a:lnTo>
                  <a:pt x="208909" y="0"/>
                </a:lnTo>
                <a:lnTo>
                  <a:pt x="208909" y="369750"/>
                </a:lnTo>
                <a:lnTo>
                  <a:pt x="0" y="3697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06" name="Google Shape;806;p72"/>
          <p:cNvSpPr/>
          <p:nvPr/>
        </p:nvSpPr>
        <p:spPr>
          <a:xfrm rot="-4951147">
            <a:off x="1789897" y="2125220"/>
            <a:ext cx="104297" cy="185514"/>
          </a:xfrm>
          <a:custGeom>
            <a:rect b="b" l="l" r="r" t="t"/>
            <a:pathLst>
              <a:path extrusionOk="0" h="369749" w="208908">
                <a:moveTo>
                  <a:pt x="0" y="0"/>
                </a:moveTo>
                <a:lnTo>
                  <a:pt x="208909" y="0"/>
                </a:lnTo>
                <a:lnTo>
                  <a:pt x="208909" y="369749"/>
                </a:lnTo>
                <a:lnTo>
                  <a:pt x="0" y="36974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07" name="Google Shape;807;p72"/>
          <p:cNvSpPr/>
          <p:nvPr/>
        </p:nvSpPr>
        <p:spPr>
          <a:xfrm rot="1754930">
            <a:off x="3278968" y="1921331"/>
            <a:ext cx="104753" cy="184953"/>
          </a:xfrm>
          <a:custGeom>
            <a:rect b="b" l="l" r="r" t="t"/>
            <a:pathLst>
              <a:path extrusionOk="0" h="369749" w="208908">
                <a:moveTo>
                  <a:pt x="0" y="0"/>
                </a:moveTo>
                <a:lnTo>
                  <a:pt x="208908" y="0"/>
                </a:lnTo>
                <a:lnTo>
                  <a:pt x="208908" y="369750"/>
                </a:lnTo>
                <a:lnTo>
                  <a:pt x="0" y="3697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08" name="Google Shape;808;p72"/>
          <p:cNvSpPr/>
          <p:nvPr/>
        </p:nvSpPr>
        <p:spPr>
          <a:xfrm rot="-5158546">
            <a:off x="4278509" y="2183760"/>
            <a:ext cx="104189" cy="185327"/>
          </a:xfrm>
          <a:custGeom>
            <a:rect b="b" l="l" r="r" t="t"/>
            <a:pathLst>
              <a:path extrusionOk="0" h="369749" w="208908">
                <a:moveTo>
                  <a:pt x="0" y="0"/>
                </a:moveTo>
                <a:lnTo>
                  <a:pt x="208909" y="0"/>
                </a:lnTo>
                <a:lnTo>
                  <a:pt x="208909" y="369750"/>
                </a:lnTo>
                <a:lnTo>
                  <a:pt x="0" y="3697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09" name="Google Shape;809;p72"/>
          <p:cNvSpPr/>
          <p:nvPr/>
        </p:nvSpPr>
        <p:spPr>
          <a:xfrm rot="1578590">
            <a:off x="5069199" y="2061904"/>
            <a:ext cx="104872" cy="185207"/>
          </a:xfrm>
          <a:custGeom>
            <a:rect b="b" l="l" r="r" t="t"/>
            <a:pathLst>
              <a:path extrusionOk="0" h="369749" w="208908">
                <a:moveTo>
                  <a:pt x="0" y="0"/>
                </a:moveTo>
                <a:lnTo>
                  <a:pt x="208909" y="0"/>
                </a:lnTo>
                <a:lnTo>
                  <a:pt x="208909" y="369750"/>
                </a:lnTo>
                <a:lnTo>
                  <a:pt x="0" y="3697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10" name="Google Shape;810;p72"/>
          <p:cNvSpPr/>
          <p:nvPr/>
        </p:nvSpPr>
        <p:spPr>
          <a:xfrm rot="-7216621">
            <a:off x="6078694" y="1902535"/>
            <a:ext cx="104624" cy="185175"/>
          </a:xfrm>
          <a:custGeom>
            <a:rect b="b" l="l" r="r" t="t"/>
            <a:pathLst>
              <a:path extrusionOk="0" h="369749" w="208908">
                <a:moveTo>
                  <a:pt x="0" y="0"/>
                </a:moveTo>
                <a:lnTo>
                  <a:pt x="208908" y="0"/>
                </a:lnTo>
                <a:lnTo>
                  <a:pt x="208908" y="369750"/>
                </a:lnTo>
                <a:lnTo>
                  <a:pt x="0" y="3697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11" name="Google Shape;811;p72"/>
          <p:cNvSpPr/>
          <p:nvPr/>
        </p:nvSpPr>
        <p:spPr>
          <a:xfrm rot="-5124192">
            <a:off x="6966811" y="2215117"/>
            <a:ext cx="104267" cy="185465"/>
          </a:xfrm>
          <a:custGeom>
            <a:rect b="b" l="l" r="r" t="t"/>
            <a:pathLst>
              <a:path extrusionOk="0" h="369749" w="208908">
                <a:moveTo>
                  <a:pt x="0" y="0"/>
                </a:moveTo>
                <a:lnTo>
                  <a:pt x="208908" y="0"/>
                </a:lnTo>
                <a:lnTo>
                  <a:pt x="208908" y="369750"/>
                </a:lnTo>
                <a:lnTo>
                  <a:pt x="0" y="3697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12" name="Google Shape;812;p72"/>
          <p:cNvSpPr/>
          <p:nvPr/>
        </p:nvSpPr>
        <p:spPr>
          <a:xfrm rot="2542193">
            <a:off x="7983261" y="2156155"/>
            <a:ext cx="104622" cy="184551"/>
          </a:xfrm>
          <a:custGeom>
            <a:rect b="b" l="l" r="r" t="t"/>
            <a:pathLst>
              <a:path extrusionOk="0" h="369749" w="208908">
                <a:moveTo>
                  <a:pt x="0" y="0"/>
                </a:moveTo>
                <a:lnTo>
                  <a:pt x="208909" y="0"/>
                </a:lnTo>
                <a:lnTo>
                  <a:pt x="208909" y="369749"/>
                </a:lnTo>
                <a:lnTo>
                  <a:pt x="0" y="36974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13" name="Google Shape;813;p72"/>
          <p:cNvSpPr/>
          <p:nvPr/>
        </p:nvSpPr>
        <p:spPr>
          <a:xfrm>
            <a:off x="670997" y="3193114"/>
            <a:ext cx="615044" cy="1088573"/>
          </a:xfrm>
          <a:custGeom>
            <a:rect b="b" l="l" r="r" t="t"/>
            <a:pathLst>
              <a:path extrusionOk="0" h="2177146" w="1230088">
                <a:moveTo>
                  <a:pt x="0" y="0"/>
                </a:moveTo>
                <a:lnTo>
                  <a:pt x="1230087" y="0"/>
                </a:lnTo>
                <a:lnTo>
                  <a:pt x="1230087" y="2177147"/>
                </a:lnTo>
                <a:lnTo>
                  <a:pt x="0" y="217714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14" name="Google Shape;814;p72"/>
          <p:cNvSpPr txBox="1"/>
          <p:nvPr/>
        </p:nvSpPr>
        <p:spPr>
          <a:xfrm>
            <a:off x="1375353" y="3606600"/>
            <a:ext cx="21258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Acceleration </a:t>
            </a:r>
            <a:r>
              <a:rPr lang="en" sz="1700">
                <a:solidFill>
                  <a:schemeClr val="dk1"/>
                </a:solidFill>
              </a:rPr>
              <a:t>≈ Activity</a:t>
            </a:r>
            <a:r>
              <a:rPr b="0" i="0" lang="en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700"/>
          </a:p>
        </p:txBody>
      </p:sp>
      <p:sp>
        <p:nvSpPr>
          <p:cNvPr id="815" name="Google Shape;815;p72"/>
          <p:cNvSpPr/>
          <p:nvPr/>
        </p:nvSpPr>
        <p:spPr>
          <a:xfrm rot="-4152556">
            <a:off x="130472" y="2770481"/>
            <a:ext cx="768175" cy="497393"/>
          </a:xfrm>
          <a:custGeom>
            <a:rect b="b" l="l" r="r" t="t"/>
            <a:pathLst>
              <a:path extrusionOk="0" h="994662" w="1536157">
                <a:moveTo>
                  <a:pt x="0" y="0"/>
                </a:moveTo>
                <a:lnTo>
                  <a:pt x="1536158" y="0"/>
                </a:lnTo>
                <a:lnTo>
                  <a:pt x="1536158" y="994662"/>
                </a:lnTo>
                <a:lnTo>
                  <a:pt x="0" y="9946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cxnSp>
        <p:nvCxnSpPr>
          <p:cNvPr id="816" name="Google Shape;816;p72"/>
          <p:cNvCxnSpPr/>
          <p:nvPr/>
        </p:nvCxnSpPr>
        <p:spPr>
          <a:xfrm>
            <a:off x="4450622" y="4393736"/>
            <a:ext cx="834600" cy="0"/>
          </a:xfrm>
          <a:prstGeom prst="straightConnector1">
            <a:avLst/>
          </a:prstGeom>
          <a:noFill/>
          <a:ln cap="flat" cmpd="sng" w="14300">
            <a:solidFill>
              <a:srgbClr val="000000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817" name="Google Shape;817;p72"/>
          <p:cNvSpPr txBox="1"/>
          <p:nvPr/>
        </p:nvSpPr>
        <p:spPr>
          <a:xfrm rot="-5400000">
            <a:off x="3943171" y="3174758"/>
            <a:ext cx="9114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9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activity</a:t>
            </a:r>
            <a:endParaRPr sz="700"/>
          </a:p>
        </p:txBody>
      </p:sp>
      <p:cxnSp>
        <p:nvCxnSpPr>
          <p:cNvPr id="818" name="Google Shape;818;p72"/>
          <p:cNvCxnSpPr/>
          <p:nvPr/>
        </p:nvCxnSpPr>
        <p:spPr>
          <a:xfrm rot="10800000">
            <a:off x="4450671" y="3722966"/>
            <a:ext cx="6600" cy="1223700"/>
          </a:xfrm>
          <a:prstGeom prst="straightConnector1">
            <a:avLst/>
          </a:prstGeom>
          <a:noFill/>
          <a:ln cap="flat" cmpd="sng" w="14300">
            <a:solidFill>
              <a:srgbClr val="000000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819" name="Google Shape;819;p72"/>
          <p:cNvCxnSpPr/>
          <p:nvPr/>
        </p:nvCxnSpPr>
        <p:spPr>
          <a:xfrm>
            <a:off x="6003805" y="4393736"/>
            <a:ext cx="834600" cy="0"/>
          </a:xfrm>
          <a:prstGeom prst="straightConnector1">
            <a:avLst/>
          </a:prstGeom>
          <a:noFill/>
          <a:ln cap="flat" cmpd="sng" w="14300">
            <a:solidFill>
              <a:srgbClr val="000000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820" name="Google Shape;820;p72"/>
          <p:cNvSpPr txBox="1"/>
          <p:nvPr/>
        </p:nvSpPr>
        <p:spPr>
          <a:xfrm rot="-5400000">
            <a:off x="5496354" y="3174758"/>
            <a:ext cx="9114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9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acceleration</a:t>
            </a:r>
            <a:endParaRPr sz="700"/>
          </a:p>
        </p:txBody>
      </p:sp>
      <p:cxnSp>
        <p:nvCxnSpPr>
          <p:cNvPr id="821" name="Google Shape;821;p72"/>
          <p:cNvCxnSpPr/>
          <p:nvPr/>
        </p:nvCxnSpPr>
        <p:spPr>
          <a:xfrm rot="10800000">
            <a:off x="6003854" y="3722966"/>
            <a:ext cx="6600" cy="1223700"/>
          </a:xfrm>
          <a:prstGeom prst="straightConnector1">
            <a:avLst/>
          </a:prstGeom>
          <a:noFill/>
          <a:ln cap="flat" cmpd="sng" w="14300">
            <a:solidFill>
              <a:srgbClr val="000000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822" name="Google Shape;822;p72"/>
          <p:cNvSpPr/>
          <p:nvPr/>
        </p:nvSpPr>
        <p:spPr>
          <a:xfrm>
            <a:off x="4612528" y="3310902"/>
            <a:ext cx="1193002" cy="426498"/>
          </a:xfrm>
          <a:custGeom>
            <a:rect b="b" l="l" r="r" t="t"/>
            <a:pathLst>
              <a:path extrusionOk="0" h="852996" w="2386003">
                <a:moveTo>
                  <a:pt x="0" y="0"/>
                </a:moveTo>
                <a:lnTo>
                  <a:pt x="2386002" y="0"/>
                </a:lnTo>
                <a:lnTo>
                  <a:pt x="2386002" y="852996"/>
                </a:lnTo>
                <a:lnTo>
                  <a:pt x="0" y="85299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23" name="Google Shape;823;p72"/>
          <p:cNvSpPr txBox="1"/>
          <p:nvPr/>
        </p:nvSpPr>
        <p:spPr>
          <a:xfrm>
            <a:off x="5375649" y="4280277"/>
            <a:ext cx="3270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9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time</a:t>
            </a:r>
            <a:endParaRPr sz="700"/>
          </a:p>
        </p:txBody>
      </p:sp>
      <p:sp>
        <p:nvSpPr>
          <p:cNvPr id="824" name="Google Shape;824;p72"/>
          <p:cNvSpPr txBox="1"/>
          <p:nvPr/>
        </p:nvSpPr>
        <p:spPr>
          <a:xfrm>
            <a:off x="6928832" y="4280277"/>
            <a:ext cx="3270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9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time</a:t>
            </a:r>
            <a:endParaRPr sz="700"/>
          </a:p>
        </p:txBody>
      </p:sp>
      <p:sp>
        <p:nvSpPr>
          <p:cNvPr id="825" name="Google Shape;825;p72"/>
          <p:cNvSpPr txBox="1"/>
          <p:nvPr/>
        </p:nvSpPr>
        <p:spPr>
          <a:xfrm>
            <a:off x="828117" y="192088"/>
            <a:ext cx="7487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Bipolar Disorder as a Use Case</a:t>
            </a:r>
            <a:endParaRPr sz="700"/>
          </a:p>
        </p:txBody>
      </p:sp>
      <p:sp>
        <p:nvSpPr>
          <p:cNvPr id="826" name="Google Shape;826;p72"/>
          <p:cNvSpPr txBox="1"/>
          <p:nvPr/>
        </p:nvSpPr>
        <p:spPr>
          <a:xfrm>
            <a:off x="1" y="4839600"/>
            <a:ext cx="332400" cy="3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48</a:t>
            </a:r>
            <a:endParaRPr sz="9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0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p73"/>
          <p:cNvSpPr/>
          <p:nvPr/>
        </p:nvSpPr>
        <p:spPr>
          <a:xfrm>
            <a:off x="0" y="0"/>
            <a:ext cx="464772" cy="929543"/>
          </a:xfrm>
          <a:custGeom>
            <a:rect b="b" l="l" r="r" t="t"/>
            <a:pathLst>
              <a:path extrusionOk="0" h="1859085" w="929543">
                <a:moveTo>
                  <a:pt x="0" y="0"/>
                </a:moveTo>
                <a:lnTo>
                  <a:pt x="929543" y="0"/>
                </a:lnTo>
                <a:lnTo>
                  <a:pt x="929543" y="1859085"/>
                </a:lnTo>
                <a:lnTo>
                  <a:pt x="0" y="18590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32" name="Google Shape;832;p73"/>
          <p:cNvSpPr/>
          <p:nvPr/>
        </p:nvSpPr>
        <p:spPr>
          <a:xfrm>
            <a:off x="8629650" y="4165867"/>
            <a:ext cx="494791" cy="926567"/>
          </a:xfrm>
          <a:custGeom>
            <a:rect b="b" l="l" r="r" t="t"/>
            <a:pathLst>
              <a:path extrusionOk="0" h="1853134" w="989583">
                <a:moveTo>
                  <a:pt x="0" y="0"/>
                </a:moveTo>
                <a:lnTo>
                  <a:pt x="989583" y="0"/>
                </a:lnTo>
                <a:lnTo>
                  <a:pt x="989583" y="1853134"/>
                </a:lnTo>
                <a:lnTo>
                  <a:pt x="0" y="185313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33" name="Google Shape;833;p73"/>
          <p:cNvSpPr/>
          <p:nvPr/>
        </p:nvSpPr>
        <p:spPr>
          <a:xfrm>
            <a:off x="4139690" y="1509442"/>
            <a:ext cx="652618" cy="1155077"/>
          </a:xfrm>
          <a:custGeom>
            <a:rect b="b" l="l" r="r" t="t"/>
            <a:pathLst>
              <a:path extrusionOk="0" h="2310153" w="1305236">
                <a:moveTo>
                  <a:pt x="0" y="0"/>
                </a:moveTo>
                <a:lnTo>
                  <a:pt x="1305236" y="0"/>
                </a:lnTo>
                <a:lnTo>
                  <a:pt x="1305236" y="2310153"/>
                </a:lnTo>
                <a:lnTo>
                  <a:pt x="0" y="231015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34" name="Google Shape;834;p73"/>
          <p:cNvSpPr/>
          <p:nvPr/>
        </p:nvSpPr>
        <p:spPr>
          <a:xfrm>
            <a:off x="698613" y="1744754"/>
            <a:ext cx="779417" cy="947620"/>
          </a:xfrm>
          <a:custGeom>
            <a:rect b="b" l="l" r="r" t="t"/>
            <a:pathLst>
              <a:path extrusionOk="0" h="1895240" w="1558835">
                <a:moveTo>
                  <a:pt x="0" y="0"/>
                </a:moveTo>
                <a:lnTo>
                  <a:pt x="1558834" y="0"/>
                </a:lnTo>
                <a:lnTo>
                  <a:pt x="1558834" y="1895240"/>
                </a:lnTo>
                <a:lnTo>
                  <a:pt x="0" y="18952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35" name="Google Shape;835;p73"/>
          <p:cNvSpPr/>
          <p:nvPr/>
        </p:nvSpPr>
        <p:spPr>
          <a:xfrm>
            <a:off x="4969445" y="1744754"/>
            <a:ext cx="812408" cy="946495"/>
          </a:xfrm>
          <a:custGeom>
            <a:rect b="b" l="l" r="r" t="t"/>
            <a:pathLst>
              <a:path extrusionOk="0" h="1892990" w="1624816">
                <a:moveTo>
                  <a:pt x="0" y="0"/>
                </a:moveTo>
                <a:lnTo>
                  <a:pt x="1624816" y="0"/>
                </a:lnTo>
                <a:lnTo>
                  <a:pt x="1624816" y="1892990"/>
                </a:lnTo>
                <a:lnTo>
                  <a:pt x="0" y="189299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36" name="Google Shape;836;p73"/>
          <p:cNvSpPr/>
          <p:nvPr/>
        </p:nvSpPr>
        <p:spPr>
          <a:xfrm>
            <a:off x="6820994" y="1546971"/>
            <a:ext cx="648584" cy="1145403"/>
          </a:xfrm>
          <a:custGeom>
            <a:rect b="b" l="l" r="r" t="t"/>
            <a:pathLst>
              <a:path extrusionOk="0" h="2290805" w="1297168">
                <a:moveTo>
                  <a:pt x="0" y="0"/>
                </a:moveTo>
                <a:lnTo>
                  <a:pt x="1297169" y="0"/>
                </a:lnTo>
                <a:lnTo>
                  <a:pt x="1297169" y="2290805"/>
                </a:lnTo>
                <a:lnTo>
                  <a:pt x="0" y="229080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37" name="Google Shape;837;p73"/>
          <p:cNvSpPr/>
          <p:nvPr/>
        </p:nvSpPr>
        <p:spPr>
          <a:xfrm>
            <a:off x="1615886" y="1744164"/>
            <a:ext cx="934062" cy="947085"/>
          </a:xfrm>
          <a:custGeom>
            <a:rect b="b" l="l" r="r" t="t"/>
            <a:pathLst>
              <a:path extrusionOk="0" h="1894169" w="1868124">
                <a:moveTo>
                  <a:pt x="0" y="0"/>
                </a:moveTo>
                <a:lnTo>
                  <a:pt x="1868124" y="0"/>
                </a:lnTo>
                <a:lnTo>
                  <a:pt x="1868124" y="1894169"/>
                </a:lnTo>
                <a:lnTo>
                  <a:pt x="0" y="189416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38" name="Google Shape;838;p73"/>
          <p:cNvSpPr/>
          <p:nvPr/>
        </p:nvSpPr>
        <p:spPr>
          <a:xfrm>
            <a:off x="5958991" y="1611821"/>
            <a:ext cx="642929" cy="1080553"/>
          </a:xfrm>
          <a:custGeom>
            <a:rect b="b" l="l" r="r" t="t"/>
            <a:pathLst>
              <a:path extrusionOk="0" h="2161105" w="1285858">
                <a:moveTo>
                  <a:pt x="0" y="0"/>
                </a:moveTo>
                <a:lnTo>
                  <a:pt x="1285857" y="0"/>
                </a:lnTo>
                <a:lnTo>
                  <a:pt x="1285857" y="2161105"/>
                </a:lnTo>
                <a:lnTo>
                  <a:pt x="0" y="216110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39" name="Google Shape;839;p73"/>
          <p:cNvSpPr/>
          <p:nvPr/>
        </p:nvSpPr>
        <p:spPr>
          <a:xfrm>
            <a:off x="2687806" y="1915817"/>
            <a:ext cx="1313772" cy="530436"/>
          </a:xfrm>
          <a:custGeom>
            <a:rect b="b" l="l" r="r" t="t"/>
            <a:pathLst>
              <a:path extrusionOk="0" h="1060871" w="2627544">
                <a:moveTo>
                  <a:pt x="0" y="0"/>
                </a:moveTo>
                <a:lnTo>
                  <a:pt x="2627544" y="0"/>
                </a:lnTo>
                <a:lnTo>
                  <a:pt x="2627544" y="1060870"/>
                </a:lnTo>
                <a:lnTo>
                  <a:pt x="0" y="106087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40" name="Google Shape;840;p73"/>
          <p:cNvSpPr/>
          <p:nvPr/>
        </p:nvSpPr>
        <p:spPr>
          <a:xfrm>
            <a:off x="7688654" y="1683310"/>
            <a:ext cx="491370" cy="1007938"/>
          </a:xfrm>
          <a:custGeom>
            <a:rect b="b" l="l" r="r" t="t"/>
            <a:pathLst>
              <a:path extrusionOk="0" h="2015876" w="982739">
                <a:moveTo>
                  <a:pt x="0" y="0"/>
                </a:moveTo>
                <a:lnTo>
                  <a:pt x="982739" y="0"/>
                </a:lnTo>
                <a:lnTo>
                  <a:pt x="982739" y="2015876"/>
                </a:lnTo>
                <a:lnTo>
                  <a:pt x="0" y="20158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2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41" name="Google Shape;841;p73"/>
          <p:cNvSpPr/>
          <p:nvPr/>
        </p:nvSpPr>
        <p:spPr>
          <a:xfrm rot="-1663110">
            <a:off x="1144840" y="2214966"/>
            <a:ext cx="104425" cy="185255"/>
          </a:xfrm>
          <a:custGeom>
            <a:rect b="b" l="l" r="r" t="t"/>
            <a:pathLst>
              <a:path extrusionOk="0" h="369749" w="208908">
                <a:moveTo>
                  <a:pt x="0" y="0"/>
                </a:moveTo>
                <a:lnTo>
                  <a:pt x="208909" y="0"/>
                </a:lnTo>
                <a:lnTo>
                  <a:pt x="208909" y="369750"/>
                </a:lnTo>
                <a:lnTo>
                  <a:pt x="0" y="3697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42" name="Google Shape;842;p73"/>
          <p:cNvSpPr/>
          <p:nvPr/>
        </p:nvSpPr>
        <p:spPr>
          <a:xfrm rot="-4951147">
            <a:off x="1789897" y="2125220"/>
            <a:ext cx="104297" cy="185514"/>
          </a:xfrm>
          <a:custGeom>
            <a:rect b="b" l="l" r="r" t="t"/>
            <a:pathLst>
              <a:path extrusionOk="0" h="369749" w="208908">
                <a:moveTo>
                  <a:pt x="0" y="0"/>
                </a:moveTo>
                <a:lnTo>
                  <a:pt x="208909" y="0"/>
                </a:lnTo>
                <a:lnTo>
                  <a:pt x="208909" y="369749"/>
                </a:lnTo>
                <a:lnTo>
                  <a:pt x="0" y="36974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43" name="Google Shape;843;p73"/>
          <p:cNvSpPr/>
          <p:nvPr/>
        </p:nvSpPr>
        <p:spPr>
          <a:xfrm rot="1754930">
            <a:off x="3278968" y="1921331"/>
            <a:ext cx="104753" cy="184953"/>
          </a:xfrm>
          <a:custGeom>
            <a:rect b="b" l="l" r="r" t="t"/>
            <a:pathLst>
              <a:path extrusionOk="0" h="369749" w="208908">
                <a:moveTo>
                  <a:pt x="0" y="0"/>
                </a:moveTo>
                <a:lnTo>
                  <a:pt x="208908" y="0"/>
                </a:lnTo>
                <a:lnTo>
                  <a:pt x="208908" y="369750"/>
                </a:lnTo>
                <a:lnTo>
                  <a:pt x="0" y="3697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44" name="Google Shape;844;p73"/>
          <p:cNvSpPr/>
          <p:nvPr/>
        </p:nvSpPr>
        <p:spPr>
          <a:xfrm rot="-5158546">
            <a:off x="4278509" y="2183760"/>
            <a:ext cx="104189" cy="185327"/>
          </a:xfrm>
          <a:custGeom>
            <a:rect b="b" l="l" r="r" t="t"/>
            <a:pathLst>
              <a:path extrusionOk="0" h="369749" w="208908">
                <a:moveTo>
                  <a:pt x="0" y="0"/>
                </a:moveTo>
                <a:lnTo>
                  <a:pt x="208909" y="0"/>
                </a:lnTo>
                <a:lnTo>
                  <a:pt x="208909" y="369750"/>
                </a:lnTo>
                <a:lnTo>
                  <a:pt x="0" y="3697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45" name="Google Shape;845;p73"/>
          <p:cNvSpPr/>
          <p:nvPr/>
        </p:nvSpPr>
        <p:spPr>
          <a:xfrm rot="1578590">
            <a:off x="5069199" y="2061904"/>
            <a:ext cx="104872" cy="185207"/>
          </a:xfrm>
          <a:custGeom>
            <a:rect b="b" l="l" r="r" t="t"/>
            <a:pathLst>
              <a:path extrusionOk="0" h="369749" w="208908">
                <a:moveTo>
                  <a:pt x="0" y="0"/>
                </a:moveTo>
                <a:lnTo>
                  <a:pt x="208909" y="0"/>
                </a:lnTo>
                <a:lnTo>
                  <a:pt x="208909" y="369750"/>
                </a:lnTo>
                <a:lnTo>
                  <a:pt x="0" y="3697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46" name="Google Shape;846;p73"/>
          <p:cNvSpPr/>
          <p:nvPr/>
        </p:nvSpPr>
        <p:spPr>
          <a:xfrm rot="-7216621">
            <a:off x="6078694" y="1902535"/>
            <a:ext cx="104624" cy="185175"/>
          </a:xfrm>
          <a:custGeom>
            <a:rect b="b" l="l" r="r" t="t"/>
            <a:pathLst>
              <a:path extrusionOk="0" h="369749" w="208908">
                <a:moveTo>
                  <a:pt x="0" y="0"/>
                </a:moveTo>
                <a:lnTo>
                  <a:pt x="208908" y="0"/>
                </a:lnTo>
                <a:lnTo>
                  <a:pt x="208908" y="369750"/>
                </a:lnTo>
                <a:lnTo>
                  <a:pt x="0" y="3697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47" name="Google Shape;847;p73"/>
          <p:cNvSpPr/>
          <p:nvPr/>
        </p:nvSpPr>
        <p:spPr>
          <a:xfrm rot="-5124192">
            <a:off x="6966811" y="2215117"/>
            <a:ext cx="104267" cy="185465"/>
          </a:xfrm>
          <a:custGeom>
            <a:rect b="b" l="l" r="r" t="t"/>
            <a:pathLst>
              <a:path extrusionOk="0" h="369749" w="208908">
                <a:moveTo>
                  <a:pt x="0" y="0"/>
                </a:moveTo>
                <a:lnTo>
                  <a:pt x="208908" y="0"/>
                </a:lnTo>
                <a:lnTo>
                  <a:pt x="208908" y="369750"/>
                </a:lnTo>
                <a:lnTo>
                  <a:pt x="0" y="3697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48" name="Google Shape;848;p73"/>
          <p:cNvSpPr/>
          <p:nvPr/>
        </p:nvSpPr>
        <p:spPr>
          <a:xfrm rot="2542193">
            <a:off x="7983261" y="2156155"/>
            <a:ext cx="104622" cy="184551"/>
          </a:xfrm>
          <a:custGeom>
            <a:rect b="b" l="l" r="r" t="t"/>
            <a:pathLst>
              <a:path extrusionOk="0" h="369749" w="208908">
                <a:moveTo>
                  <a:pt x="0" y="0"/>
                </a:moveTo>
                <a:lnTo>
                  <a:pt x="208909" y="0"/>
                </a:lnTo>
                <a:lnTo>
                  <a:pt x="208909" y="369749"/>
                </a:lnTo>
                <a:lnTo>
                  <a:pt x="0" y="36974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49" name="Google Shape;849;p73"/>
          <p:cNvSpPr/>
          <p:nvPr/>
        </p:nvSpPr>
        <p:spPr>
          <a:xfrm>
            <a:off x="4085030" y="2958834"/>
            <a:ext cx="490507" cy="517686"/>
          </a:xfrm>
          <a:custGeom>
            <a:rect b="b" l="l" r="r" t="t"/>
            <a:pathLst>
              <a:path extrusionOk="0" h="1035372" w="981015">
                <a:moveTo>
                  <a:pt x="0" y="0"/>
                </a:moveTo>
                <a:lnTo>
                  <a:pt x="981015" y="0"/>
                </a:lnTo>
                <a:lnTo>
                  <a:pt x="981015" y="1035372"/>
                </a:lnTo>
                <a:lnTo>
                  <a:pt x="0" y="10353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50" name="Google Shape;850;p73"/>
          <p:cNvSpPr/>
          <p:nvPr/>
        </p:nvSpPr>
        <p:spPr>
          <a:xfrm>
            <a:off x="4001578" y="4098839"/>
            <a:ext cx="816141" cy="1044661"/>
          </a:xfrm>
          <a:custGeom>
            <a:rect b="b" l="l" r="r" t="t"/>
            <a:pathLst>
              <a:path extrusionOk="0" h="2089322" w="1632282">
                <a:moveTo>
                  <a:pt x="0" y="0"/>
                </a:moveTo>
                <a:lnTo>
                  <a:pt x="1632282" y="0"/>
                </a:lnTo>
                <a:lnTo>
                  <a:pt x="1632282" y="2089322"/>
                </a:lnTo>
                <a:lnTo>
                  <a:pt x="0" y="208932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51" name="Google Shape;851;p73"/>
          <p:cNvSpPr/>
          <p:nvPr/>
        </p:nvSpPr>
        <p:spPr>
          <a:xfrm>
            <a:off x="3821561" y="3557482"/>
            <a:ext cx="360033" cy="342032"/>
          </a:xfrm>
          <a:custGeom>
            <a:rect b="b" l="l" r="r" t="t"/>
            <a:pathLst>
              <a:path extrusionOk="0" h="684064" w="720067">
                <a:moveTo>
                  <a:pt x="0" y="0"/>
                </a:moveTo>
                <a:lnTo>
                  <a:pt x="720067" y="0"/>
                </a:lnTo>
                <a:lnTo>
                  <a:pt x="720067" y="684064"/>
                </a:lnTo>
                <a:lnTo>
                  <a:pt x="0" y="6840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cxnSp>
        <p:nvCxnSpPr>
          <p:cNvPr id="852" name="Google Shape;852;p73"/>
          <p:cNvCxnSpPr/>
          <p:nvPr/>
        </p:nvCxnSpPr>
        <p:spPr>
          <a:xfrm>
            <a:off x="4330283" y="3557482"/>
            <a:ext cx="0" cy="464400"/>
          </a:xfrm>
          <a:prstGeom prst="straightConnector1">
            <a:avLst/>
          </a:prstGeom>
          <a:noFill/>
          <a:ln cap="flat" cmpd="sng" w="47625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853" name="Google Shape;853;p73"/>
          <p:cNvCxnSpPr/>
          <p:nvPr/>
        </p:nvCxnSpPr>
        <p:spPr>
          <a:xfrm>
            <a:off x="4330283" y="2413586"/>
            <a:ext cx="0" cy="472200"/>
          </a:xfrm>
          <a:prstGeom prst="straightConnector1">
            <a:avLst/>
          </a:prstGeom>
          <a:noFill/>
          <a:ln cap="flat" cmpd="sng" w="476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54" name="Google Shape;854;p73"/>
          <p:cNvSpPr/>
          <p:nvPr/>
        </p:nvSpPr>
        <p:spPr>
          <a:xfrm>
            <a:off x="6783900" y="2991501"/>
            <a:ext cx="490507" cy="517686"/>
          </a:xfrm>
          <a:custGeom>
            <a:rect b="b" l="l" r="r" t="t"/>
            <a:pathLst>
              <a:path extrusionOk="0" h="1035372" w="981015">
                <a:moveTo>
                  <a:pt x="0" y="0"/>
                </a:moveTo>
                <a:lnTo>
                  <a:pt x="981015" y="0"/>
                </a:lnTo>
                <a:lnTo>
                  <a:pt x="981015" y="1035372"/>
                </a:lnTo>
                <a:lnTo>
                  <a:pt x="0" y="10353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55" name="Google Shape;855;p73"/>
          <p:cNvSpPr/>
          <p:nvPr/>
        </p:nvSpPr>
        <p:spPr>
          <a:xfrm>
            <a:off x="6700448" y="4131506"/>
            <a:ext cx="816141" cy="1044661"/>
          </a:xfrm>
          <a:custGeom>
            <a:rect b="b" l="l" r="r" t="t"/>
            <a:pathLst>
              <a:path extrusionOk="0" h="2089322" w="1632282">
                <a:moveTo>
                  <a:pt x="0" y="0"/>
                </a:moveTo>
                <a:lnTo>
                  <a:pt x="1632283" y="0"/>
                </a:lnTo>
                <a:lnTo>
                  <a:pt x="1632283" y="2089322"/>
                </a:lnTo>
                <a:lnTo>
                  <a:pt x="0" y="208932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56" name="Google Shape;856;p73"/>
          <p:cNvSpPr/>
          <p:nvPr/>
        </p:nvSpPr>
        <p:spPr>
          <a:xfrm>
            <a:off x="6520431" y="3590149"/>
            <a:ext cx="360034" cy="342032"/>
          </a:xfrm>
          <a:custGeom>
            <a:rect b="b" l="l" r="r" t="t"/>
            <a:pathLst>
              <a:path extrusionOk="0" h="684064" w="720067">
                <a:moveTo>
                  <a:pt x="0" y="0"/>
                </a:moveTo>
                <a:lnTo>
                  <a:pt x="720067" y="0"/>
                </a:lnTo>
                <a:lnTo>
                  <a:pt x="720067" y="684064"/>
                </a:lnTo>
                <a:lnTo>
                  <a:pt x="0" y="6840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cxnSp>
        <p:nvCxnSpPr>
          <p:cNvPr id="857" name="Google Shape;857;p73"/>
          <p:cNvCxnSpPr/>
          <p:nvPr/>
        </p:nvCxnSpPr>
        <p:spPr>
          <a:xfrm>
            <a:off x="7029154" y="3590149"/>
            <a:ext cx="0" cy="464400"/>
          </a:xfrm>
          <a:prstGeom prst="straightConnector1">
            <a:avLst/>
          </a:prstGeom>
          <a:noFill/>
          <a:ln cap="flat" cmpd="sng" w="47625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858" name="Google Shape;858;p73"/>
          <p:cNvCxnSpPr/>
          <p:nvPr/>
        </p:nvCxnSpPr>
        <p:spPr>
          <a:xfrm>
            <a:off x="7029154" y="2446252"/>
            <a:ext cx="0" cy="472200"/>
          </a:xfrm>
          <a:prstGeom prst="straightConnector1">
            <a:avLst/>
          </a:prstGeom>
          <a:noFill/>
          <a:ln cap="flat" cmpd="sng" w="476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59" name="Google Shape;859;p73"/>
          <p:cNvSpPr/>
          <p:nvPr/>
        </p:nvSpPr>
        <p:spPr>
          <a:xfrm>
            <a:off x="951460" y="2991501"/>
            <a:ext cx="490507" cy="517686"/>
          </a:xfrm>
          <a:custGeom>
            <a:rect b="b" l="l" r="r" t="t"/>
            <a:pathLst>
              <a:path extrusionOk="0" h="1035372" w="981015">
                <a:moveTo>
                  <a:pt x="0" y="0"/>
                </a:moveTo>
                <a:lnTo>
                  <a:pt x="981015" y="0"/>
                </a:lnTo>
                <a:lnTo>
                  <a:pt x="981015" y="1035372"/>
                </a:lnTo>
                <a:lnTo>
                  <a:pt x="0" y="10353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cxnSp>
        <p:nvCxnSpPr>
          <p:cNvPr id="860" name="Google Shape;860;p73"/>
          <p:cNvCxnSpPr/>
          <p:nvPr/>
        </p:nvCxnSpPr>
        <p:spPr>
          <a:xfrm>
            <a:off x="1196714" y="2446252"/>
            <a:ext cx="0" cy="472200"/>
          </a:xfrm>
          <a:prstGeom prst="straightConnector1">
            <a:avLst/>
          </a:prstGeom>
          <a:noFill/>
          <a:ln cap="flat" cmpd="sng" w="476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61" name="Google Shape;861;p73"/>
          <p:cNvSpPr/>
          <p:nvPr/>
        </p:nvSpPr>
        <p:spPr>
          <a:xfrm>
            <a:off x="1582935" y="2958834"/>
            <a:ext cx="490507" cy="517686"/>
          </a:xfrm>
          <a:custGeom>
            <a:rect b="b" l="l" r="r" t="t"/>
            <a:pathLst>
              <a:path extrusionOk="0" h="1035372" w="981015">
                <a:moveTo>
                  <a:pt x="0" y="0"/>
                </a:moveTo>
                <a:lnTo>
                  <a:pt x="981016" y="0"/>
                </a:lnTo>
                <a:lnTo>
                  <a:pt x="981016" y="1035372"/>
                </a:lnTo>
                <a:lnTo>
                  <a:pt x="0" y="10353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cxnSp>
        <p:nvCxnSpPr>
          <p:cNvPr id="862" name="Google Shape;862;p73"/>
          <p:cNvCxnSpPr/>
          <p:nvPr/>
        </p:nvCxnSpPr>
        <p:spPr>
          <a:xfrm>
            <a:off x="1828189" y="2413586"/>
            <a:ext cx="0" cy="472200"/>
          </a:xfrm>
          <a:prstGeom prst="straightConnector1">
            <a:avLst/>
          </a:prstGeom>
          <a:noFill/>
          <a:ln cap="flat" cmpd="sng" w="476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63" name="Google Shape;863;p73"/>
          <p:cNvSpPr/>
          <p:nvPr/>
        </p:nvSpPr>
        <p:spPr>
          <a:xfrm>
            <a:off x="3072235" y="2972616"/>
            <a:ext cx="490507" cy="517686"/>
          </a:xfrm>
          <a:custGeom>
            <a:rect b="b" l="l" r="r" t="t"/>
            <a:pathLst>
              <a:path extrusionOk="0" h="1035372" w="981015">
                <a:moveTo>
                  <a:pt x="0" y="0"/>
                </a:moveTo>
                <a:lnTo>
                  <a:pt x="981015" y="0"/>
                </a:lnTo>
                <a:lnTo>
                  <a:pt x="981015" y="1035372"/>
                </a:lnTo>
                <a:lnTo>
                  <a:pt x="0" y="10353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cxnSp>
        <p:nvCxnSpPr>
          <p:cNvPr id="864" name="Google Shape;864;p73"/>
          <p:cNvCxnSpPr/>
          <p:nvPr/>
        </p:nvCxnSpPr>
        <p:spPr>
          <a:xfrm>
            <a:off x="3317489" y="2427367"/>
            <a:ext cx="0" cy="472200"/>
          </a:xfrm>
          <a:prstGeom prst="straightConnector1">
            <a:avLst/>
          </a:prstGeom>
          <a:noFill/>
          <a:ln cap="flat" cmpd="sng" w="476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65" name="Google Shape;865;p73"/>
          <p:cNvSpPr/>
          <p:nvPr/>
        </p:nvSpPr>
        <p:spPr>
          <a:xfrm>
            <a:off x="4876106" y="2958834"/>
            <a:ext cx="490507" cy="517686"/>
          </a:xfrm>
          <a:custGeom>
            <a:rect b="b" l="l" r="r" t="t"/>
            <a:pathLst>
              <a:path extrusionOk="0" h="1035372" w="981015">
                <a:moveTo>
                  <a:pt x="0" y="0"/>
                </a:moveTo>
                <a:lnTo>
                  <a:pt x="981015" y="0"/>
                </a:lnTo>
                <a:lnTo>
                  <a:pt x="981015" y="1035372"/>
                </a:lnTo>
                <a:lnTo>
                  <a:pt x="0" y="10353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cxnSp>
        <p:nvCxnSpPr>
          <p:cNvPr id="866" name="Google Shape;866;p73"/>
          <p:cNvCxnSpPr/>
          <p:nvPr/>
        </p:nvCxnSpPr>
        <p:spPr>
          <a:xfrm>
            <a:off x="5121360" y="2413586"/>
            <a:ext cx="0" cy="472200"/>
          </a:xfrm>
          <a:prstGeom prst="straightConnector1">
            <a:avLst/>
          </a:prstGeom>
          <a:noFill/>
          <a:ln cap="flat" cmpd="sng" w="476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67" name="Google Shape;867;p73"/>
          <p:cNvSpPr/>
          <p:nvPr/>
        </p:nvSpPr>
        <p:spPr>
          <a:xfrm>
            <a:off x="5830003" y="2972616"/>
            <a:ext cx="490507" cy="517686"/>
          </a:xfrm>
          <a:custGeom>
            <a:rect b="b" l="l" r="r" t="t"/>
            <a:pathLst>
              <a:path extrusionOk="0" h="1035372" w="981015">
                <a:moveTo>
                  <a:pt x="0" y="0"/>
                </a:moveTo>
                <a:lnTo>
                  <a:pt x="981016" y="0"/>
                </a:lnTo>
                <a:lnTo>
                  <a:pt x="981016" y="1035372"/>
                </a:lnTo>
                <a:lnTo>
                  <a:pt x="0" y="10353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cxnSp>
        <p:nvCxnSpPr>
          <p:cNvPr id="868" name="Google Shape;868;p73"/>
          <p:cNvCxnSpPr/>
          <p:nvPr/>
        </p:nvCxnSpPr>
        <p:spPr>
          <a:xfrm>
            <a:off x="6075257" y="2427367"/>
            <a:ext cx="0" cy="472200"/>
          </a:xfrm>
          <a:prstGeom prst="straightConnector1">
            <a:avLst/>
          </a:prstGeom>
          <a:noFill/>
          <a:ln cap="flat" cmpd="sng" w="476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69" name="Google Shape;869;p73"/>
          <p:cNvSpPr/>
          <p:nvPr/>
        </p:nvSpPr>
        <p:spPr>
          <a:xfrm>
            <a:off x="7789948" y="2972616"/>
            <a:ext cx="490507" cy="517686"/>
          </a:xfrm>
          <a:custGeom>
            <a:rect b="b" l="l" r="r" t="t"/>
            <a:pathLst>
              <a:path extrusionOk="0" h="1035372" w="981015">
                <a:moveTo>
                  <a:pt x="0" y="0"/>
                </a:moveTo>
                <a:lnTo>
                  <a:pt x="981015" y="0"/>
                </a:lnTo>
                <a:lnTo>
                  <a:pt x="981015" y="1035372"/>
                </a:lnTo>
                <a:lnTo>
                  <a:pt x="0" y="10353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cxnSp>
        <p:nvCxnSpPr>
          <p:cNvPr id="870" name="Google Shape;870;p73"/>
          <p:cNvCxnSpPr/>
          <p:nvPr/>
        </p:nvCxnSpPr>
        <p:spPr>
          <a:xfrm>
            <a:off x="8035202" y="2427367"/>
            <a:ext cx="0" cy="472200"/>
          </a:xfrm>
          <a:prstGeom prst="straightConnector1">
            <a:avLst/>
          </a:prstGeom>
          <a:noFill/>
          <a:ln cap="flat" cmpd="sng" w="476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71" name="Google Shape;871;p73"/>
          <p:cNvSpPr txBox="1"/>
          <p:nvPr/>
        </p:nvSpPr>
        <p:spPr>
          <a:xfrm>
            <a:off x="828117" y="192088"/>
            <a:ext cx="7487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Bipolar Disorder as a Use Case</a:t>
            </a:r>
            <a:endParaRPr sz="700"/>
          </a:p>
        </p:txBody>
      </p:sp>
      <p:sp>
        <p:nvSpPr>
          <p:cNvPr id="872" name="Google Shape;872;p73"/>
          <p:cNvSpPr txBox="1"/>
          <p:nvPr/>
        </p:nvSpPr>
        <p:spPr>
          <a:xfrm>
            <a:off x="1" y="4839600"/>
            <a:ext cx="332400" cy="3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49</a:t>
            </a:r>
            <a:endParaRPr sz="9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9"/>
          <p:cNvSpPr/>
          <p:nvPr/>
        </p:nvSpPr>
        <p:spPr>
          <a:xfrm>
            <a:off x="0" y="0"/>
            <a:ext cx="464772" cy="929543"/>
          </a:xfrm>
          <a:custGeom>
            <a:rect b="b" l="l" r="r" t="t"/>
            <a:pathLst>
              <a:path extrusionOk="0" h="1859085" w="929543">
                <a:moveTo>
                  <a:pt x="0" y="0"/>
                </a:moveTo>
                <a:lnTo>
                  <a:pt x="929543" y="0"/>
                </a:lnTo>
                <a:lnTo>
                  <a:pt x="929543" y="1859085"/>
                </a:lnTo>
                <a:lnTo>
                  <a:pt x="0" y="18590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69" name="Google Shape;169;p29"/>
          <p:cNvSpPr/>
          <p:nvPr/>
        </p:nvSpPr>
        <p:spPr>
          <a:xfrm>
            <a:off x="8629650" y="4165867"/>
            <a:ext cx="494791" cy="926567"/>
          </a:xfrm>
          <a:custGeom>
            <a:rect b="b" l="l" r="r" t="t"/>
            <a:pathLst>
              <a:path extrusionOk="0" h="1853134" w="989583">
                <a:moveTo>
                  <a:pt x="0" y="0"/>
                </a:moveTo>
                <a:lnTo>
                  <a:pt x="989583" y="0"/>
                </a:lnTo>
                <a:lnTo>
                  <a:pt x="989583" y="1853134"/>
                </a:lnTo>
                <a:lnTo>
                  <a:pt x="0" y="185313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70" name="Google Shape;170;p29"/>
          <p:cNvSpPr txBox="1"/>
          <p:nvPr/>
        </p:nvSpPr>
        <p:spPr>
          <a:xfrm>
            <a:off x="2491643" y="192088"/>
            <a:ext cx="4160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Programme</a:t>
            </a:r>
            <a:endParaRPr sz="700"/>
          </a:p>
        </p:txBody>
      </p:sp>
      <p:pic>
        <p:nvPicPr>
          <p:cNvPr id="171" name="Google Shape;171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91650" y="2016300"/>
            <a:ext cx="929552" cy="929552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9"/>
          <p:cNvSpPr txBox="1"/>
          <p:nvPr/>
        </p:nvSpPr>
        <p:spPr>
          <a:xfrm>
            <a:off x="585267" y="1750413"/>
            <a:ext cx="8016000" cy="17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184150" lvl="1" marL="368300" marR="0" rtl="0" algn="l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•"/>
            </a:pPr>
            <a:r>
              <a:rPr lang="en" sz="1700"/>
              <a:t>Digital Phenotyping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84150" lvl="1" marL="368300" marR="0" rtl="0" algn="l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•"/>
            </a:pPr>
            <a:r>
              <a:rPr lang="en" sz="1700"/>
              <a:t>AI Nuts ‘N’ Bolts </a:t>
            </a:r>
            <a:endParaRPr sz="700"/>
          </a:p>
          <a:p>
            <a:pPr indent="0" lvl="0" marL="0" marR="0" rtl="0" algn="l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84150" lvl="1" marL="368300" marR="0" rtl="0" algn="l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•"/>
            </a:pPr>
            <a:r>
              <a:rPr lang="en" sz="1700"/>
              <a:t>Bipolar Disorder as a Use Case</a:t>
            </a:r>
            <a:endParaRPr sz="700"/>
          </a:p>
        </p:txBody>
      </p:sp>
      <p:sp>
        <p:nvSpPr>
          <p:cNvPr id="173" name="Google Shape;173;p29"/>
          <p:cNvSpPr txBox="1"/>
          <p:nvPr/>
        </p:nvSpPr>
        <p:spPr>
          <a:xfrm>
            <a:off x="3310425" y="2394600"/>
            <a:ext cx="16836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Are you nuts?!?!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p29"/>
          <p:cNvSpPr txBox="1"/>
          <p:nvPr/>
        </p:nvSpPr>
        <p:spPr>
          <a:xfrm>
            <a:off x="1" y="4839600"/>
            <a:ext cx="332400" cy="3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5</a:t>
            </a:r>
            <a:endParaRPr sz="9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6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p74"/>
          <p:cNvSpPr/>
          <p:nvPr/>
        </p:nvSpPr>
        <p:spPr>
          <a:xfrm>
            <a:off x="0" y="0"/>
            <a:ext cx="464772" cy="929543"/>
          </a:xfrm>
          <a:custGeom>
            <a:rect b="b" l="l" r="r" t="t"/>
            <a:pathLst>
              <a:path extrusionOk="0" h="1859085" w="929543">
                <a:moveTo>
                  <a:pt x="0" y="0"/>
                </a:moveTo>
                <a:lnTo>
                  <a:pt x="929543" y="0"/>
                </a:lnTo>
                <a:lnTo>
                  <a:pt x="929543" y="1859085"/>
                </a:lnTo>
                <a:lnTo>
                  <a:pt x="0" y="18590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78" name="Google Shape;878;p74"/>
          <p:cNvSpPr/>
          <p:nvPr/>
        </p:nvSpPr>
        <p:spPr>
          <a:xfrm>
            <a:off x="8629650" y="4165867"/>
            <a:ext cx="494791" cy="926567"/>
          </a:xfrm>
          <a:custGeom>
            <a:rect b="b" l="l" r="r" t="t"/>
            <a:pathLst>
              <a:path extrusionOk="0" h="1853134" w="989583">
                <a:moveTo>
                  <a:pt x="0" y="0"/>
                </a:moveTo>
                <a:lnTo>
                  <a:pt x="989583" y="0"/>
                </a:lnTo>
                <a:lnTo>
                  <a:pt x="989583" y="1853134"/>
                </a:lnTo>
                <a:lnTo>
                  <a:pt x="0" y="185313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79" name="Google Shape;879;p74"/>
          <p:cNvSpPr txBox="1"/>
          <p:nvPr/>
        </p:nvSpPr>
        <p:spPr>
          <a:xfrm>
            <a:off x="828117" y="192088"/>
            <a:ext cx="7487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Bipolar Disorder as a Use Case</a:t>
            </a:r>
            <a:endParaRPr sz="700"/>
          </a:p>
        </p:txBody>
      </p:sp>
      <p:sp>
        <p:nvSpPr>
          <p:cNvPr id="880" name="Google Shape;880;p74"/>
          <p:cNvSpPr txBox="1"/>
          <p:nvPr/>
        </p:nvSpPr>
        <p:spPr>
          <a:xfrm>
            <a:off x="585267" y="1204959"/>
            <a:ext cx="7869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rgbClr val="999999"/>
                </a:solidFill>
              </a:rPr>
              <a:t>Novelty Detection</a:t>
            </a:r>
            <a:endParaRPr sz="700">
              <a:solidFill>
                <a:srgbClr val="999999"/>
              </a:solidFill>
            </a:endParaRPr>
          </a:p>
        </p:txBody>
      </p:sp>
      <p:pic>
        <p:nvPicPr>
          <p:cNvPr id="881" name="Google Shape;881;p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50538" y="1909959"/>
            <a:ext cx="4042916" cy="3233543"/>
          </a:xfrm>
          <a:prstGeom prst="rect">
            <a:avLst/>
          </a:prstGeom>
          <a:noFill/>
          <a:ln>
            <a:noFill/>
          </a:ln>
        </p:spPr>
      </p:pic>
      <p:sp>
        <p:nvSpPr>
          <p:cNvPr id="882" name="Google Shape;882;p74"/>
          <p:cNvSpPr txBox="1"/>
          <p:nvPr/>
        </p:nvSpPr>
        <p:spPr>
          <a:xfrm>
            <a:off x="1" y="4839600"/>
            <a:ext cx="332400" cy="3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50</a:t>
            </a:r>
            <a:endParaRPr sz="9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6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p75"/>
          <p:cNvSpPr/>
          <p:nvPr/>
        </p:nvSpPr>
        <p:spPr>
          <a:xfrm>
            <a:off x="0" y="0"/>
            <a:ext cx="464772" cy="929543"/>
          </a:xfrm>
          <a:custGeom>
            <a:rect b="b" l="l" r="r" t="t"/>
            <a:pathLst>
              <a:path extrusionOk="0" h="1859085" w="929543">
                <a:moveTo>
                  <a:pt x="0" y="0"/>
                </a:moveTo>
                <a:lnTo>
                  <a:pt x="929543" y="0"/>
                </a:lnTo>
                <a:lnTo>
                  <a:pt x="929543" y="1859085"/>
                </a:lnTo>
                <a:lnTo>
                  <a:pt x="0" y="18590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88" name="Google Shape;888;p75"/>
          <p:cNvSpPr/>
          <p:nvPr/>
        </p:nvSpPr>
        <p:spPr>
          <a:xfrm>
            <a:off x="8629650" y="4165867"/>
            <a:ext cx="494791" cy="926567"/>
          </a:xfrm>
          <a:custGeom>
            <a:rect b="b" l="l" r="r" t="t"/>
            <a:pathLst>
              <a:path extrusionOk="0" h="1853134" w="989583">
                <a:moveTo>
                  <a:pt x="0" y="0"/>
                </a:moveTo>
                <a:lnTo>
                  <a:pt x="989583" y="0"/>
                </a:lnTo>
                <a:lnTo>
                  <a:pt x="989583" y="1853134"/>
                </a:lnTo>
                <a:lnTo>
                  <a:pt x="0" y="185313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89" name="Google Shape;889;p75"/>
          <p:cNvSpPr txBox="1"/>
          <p:nvPr/>
        </p:nvSpPr>
        <p:spPr>
          <a:xfrm>
            <a:off x="828117" y="192088"/>
            <a:ext cx="7487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Bipolar Disorder as a Use Case</a:t>
            </a:r>
            <a:endParaRPr sz="700"/>
          </a:p>
        </p:txBody>
      </p:sp>
      <p:sp>
        <p:nvSpPr>
          <p:cNvPr id="890" name="Google Shape;890;p75"/>
          <p:cNvSpPr txBox="1"/>
          <p:nvPr/>
        </p:nvSpPr>
        <p:spPr>
          <a:xfrm>
            <a:off x="585267" y="1204959"/>
            <a:ext cx="7869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rgbClr val="999999"/>
                </a:solidFill>
              </a:rPr>
              <a:t>Novelty Detection</a:t>
            </a:r>
            <a:endParaRPr sz="700">
              <a:solidFill>
                <a:srgbClr val="999999"/>
              </a:solidFill>
            </a:endParaRPr>
          </a:p>
        </p:txBody>
      </p:sp>
      <p:pic>
        <p:nvPicPr>
          <p:cNvPr id="891" name="Google Shape;891;p75" title="novelty_detection_part1.gif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51025" y="1909959"/>
            <a:ext cx="4041930" cy="3233538"/>
          </a:xfrm>
          <a:prstGeom prst="rect">
            <a:avLst/>
          </a:prstGeom>
          <a:noFill/>
          <a:ln>
            <a:noFill/>
          </a:ln>
        </p:spPr>
      </p:pic>
      <p:sp>
        <p:nvSpPr>
          <p:cNvPr id="892" name="Google Shape;892;p75"/>
          <p:cNvSpPr txBox="1"/>
          <p:nvPr/>
        </p:nvSpPr>
        <p:spPr>
          <a:xfrm>
            <a:off x="1" y="4839600"/>
            <a:ext cx="332400" cy="3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51</a:t>
            </a:r>
            <a:endParaRPr sz="9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76"/>
          <p:cNvSpPr/>
          <p:nvPr/>
        </p:nvSpPr>
        <p:spPr>
          <a:xfrm>
            <a:off x="0" y="0"/>
            <a:ext cx="464772" cy="929543"/>
          </a:xfrm>
          <a:custGeom>
            <a:rect b="b" l="l" r="r" t="t"/>
            <a:pathLst>
              <a:path extrusionOk="0" h="1859085" w="929543">
                <a:moveTo>
                  <a:pt x="0" y="0"/>
                </a:moveTo>
                <a:lnTo>
                  <a:pt x="929543" y="0"/>
                </a:lnTo>
                <a:lnTo>
                  <a:pt x="929543" y="1859085"/>
                </a:lnTo>
                <a:lnTo>
                  <a:pt x="0" y="18590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98" name="Google Shape;898;p76"/>
          <p:cNvSpPr/>
          <p:nvPr/>
        </p:nvSpPr>
        <p:spPr>
          <a:xfrm>
            <a:off x="8629650" y="4165867"/>
            <a:ext cx="494791" cy="926567"/>
          </a:xfrm>
          <a:custGeom>
            <a:rect b="b" l="l" r="r" t="t"/>
            <a:pathLst>
              <a:path extrusionOk="0" h="1853134" w="989583">
                <a:moveTo>
                  <a:pt x="0" y="0"/>
                </a:moveTo>
                <a:lnTo>
                  <a:pt x="989583" y="0"/>
                </a:lnTo>
                <a:lnTo>
                  <a:pt x="989583" y="1853134"/>
                </a:lnTo>
                <a:lnTo>
                  <a:pt x="0" y="185313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99" name="Google Shape;899;p76"/>
          <p:cNvSpPr txBox="1"/>
          <p:nvPr/>
        </p:nvSpPr>
        <p:spPr>
          <a:xfrm>
            <a:off x="828117" y="192088"/>
            <a:ext cx="7487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Bipolar Disorder as a Use Case</a:t>
            </a:r>
            <a:endParaRPr sz="700"/>
          </a:p>
        </p:txBody>
      </p:sp>
      <p:sp>
        <p:nvSpPr>
          <p:cNvPr id="900" name="Google Shape;900;p76"/>
          <p:cNvSpPr txBox="1"/>
          <p:nvPr/>
        </p:nvSpPr>
        <p:spPr>
          <a:xfrm>
            <a:off x="585267" y="1204959"/>
            <a:ext cx="7869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rgbClr val="999999"/>
                </a:solidFill>
              </a:rPr>
              <a:t>Novelty Detection</a:t>
            </a:r>
            <a:endParaRPr sz="700">
              <a:solidFill>
                <a:srgbClr val="999999"/>
              </a:solidFill>
            </a:endParaRPr>
          </a:p>
        </p:txBody>
      </p:sp>
      <p:pic>
        <p:nvPicPr>
          <p:cNvPr id="901" name="Google Shape;901;p7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50538" y="1909959"/>
            <a:ext cx="4042916" cy="3233543"/>
          </a:xfrm>
          <a:prstGeom prst="rect">
            <a:avLst/>
          </a:prstGeom>
          <a:noFill/>
          <a:ln>
            <a:noFill/>
          </a:ln>
        </p:spPr>
      </p:pic>
      <p:sp>
        <p:nvSpPr>
          <p:cNvPr id="902" name="Google Shape;902;p76"/>
          <p:cNvSpPr txBox="1"/>
          <p:nvPr/>
        </p:nvSpPr>
        <p:spPr>
          <a:xfrm>
            <a:off x="1" y="4839600"/>
            <a:ext cx="332400" cy="3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52</a:t>
            </a:r>
            <a:endParaRPr sz="9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6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p77"/>
          <p:cNvSpPr/>
          <p:nvPr/>
        </p:nvSpPr>
        <p:spPr>
          <a:xfrm>
            <a:off x="0" y="0"/>
            <a:ext cx="464772" cy="929543"/>
          </a:xfrm>
          <a:custGeom>
            <a:rect b="b" l="l" r="r" t="t"/>
            <a:pathLst>
              <a:path extrusionOk="0" h="1859085" w="929543">
                <a:moveTo>
                  <a:pt x="0" y="0"/>
                </a:moveTo>
                <a:lnTo>
                  <a:pt x="929543" y="0"/>
                </a:lnTo>
                <a:lnTo>
                  <a:pt x="929543" y="1859085"/>
                </a:lnTo>
                <a:lnTo>
                  <a:pt x="0" y="18590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08" name="Google Shape;908;p77"/>
          <p:cNvSpPr/>
          <p:nvPr/>
        </p:nvSpPr>
        <p:spPr>
          <a:xfrm>
            <a:off x="8629650" y="4165867"/>
            <a:ext cx="494791" cy="926567"/>
          </a:xfrm>
          <a:custGeom>
            <a:rect b="b" l="l" r="r" t="t"/>
            <a:pathLst>
              <a:path extrusionOk="0" h="1853134" w="989583">
                <a:moveTo>
                  <a:pt x="0" y="0"/>
                </a:moveTo>
                <a:lnTo>
                  <a:pt x="989583" y="0"/>
                </a:lnTo>
                <a:lnTo>
                  <a:pt x="989583" y="1853134"/>
                </a:lnTo>
                <a:lnTo>
                  <a:pt x="0" y="185313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09" name="Google Shape;909;p77"/>
          <p:cNvSpPr txBox="1"/>
          <p:nvPr/>
        </p:nvSpPr>
        <p:spPr>
          <a:xfrm>
            <a:off x="828117" y="192088"/>
            <a:ext cx="7487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Bipolar Disorder as a Use Case</a:t>
            </a:r>
            <a:endParaRPr sz="700"/>
          </a:p>
        </p:txBody>
      </p:sp>
      <p:sp>
        <p:nvSpPr>
          <p:cNvPr id="910" name="Google Shape;910;p77"/>
          <p:cNvSpPr txBox="1"/>
          <p:nvPr/>
        </p:nvSpPr>
        <p:spPr>
          <a:xfrm>
            <a:off x="585267" y="1204959"/>
            <a:ext cx="7869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rgbClr val="999999"/>
                </a:solidFill>
              </a:rPr>
              <a:t>Novelty Detection</a:t>
            </a:r>
            <a:endParaRPr sz="700">
              <a:solidFill>
                <a:srgbClr val="999999"/>
              </a:solidFill>
            </a:endParaRPr>
          </a:p>
        </p:txBody>
      </p:sp>
      <p:pic>
        <p:nvPicPr>
          <p:cNvPr id="911" name="Google Shape;911;p7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50538" y="1909959"/>
            <a:ext cx="4042916" cy="3233543"/>
          </a:xfrm>
          <a:prstGeom prst="rect">
            <a:avLst/>
          </a:prstGeom>
          <a:noFill/>
          <a:ln>
            <a:noFill/>
          </a:ln>
        </p:spPr>
      </p:pic>
      <p:sp>
        <p:nvSpPr>
          <p:cNvPr id="912" name="Google Shape;912;p77"/>
          <p:cNvSpPr txBox="1"/>
          <p:nvPr/>
        </p:nvSpPr>
        <p:spPr>
          <a:xfrm>
            <a:off x="1" y="4839600"/>
            <a:ext cx="332400" cy="3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53</a:t>
            </a:r>
            <a:endParaRPr sz="9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6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p78"/>
          <p:cNvSpPr/>
          <p:nvPr/>
        </p:nvSpPr>
        <p:spPr>
          <a:xfrm>
            <a:off x="0" y="0"/>
            <a:ext cx="464772" cy="929543"/>
          </a:xfrm>
          <a:custGeom>
            <a:rect b="b" l="l" r="r" t="t"/>
            <a:pathLst>
              <a:path extrusionOk="0" h="1859085" w="929543">
                <a:moveTo>
                  <a:pt x="0" y="0"/>
                </a:moveTo>
                <a:lnTo>
                  <a:pt x="929543" y="0"/>
                </a:lnTo>
                <a:lnTo>
                  <a:pt x="929543" y="1859085"/>
                </a:lnTo>
                <a:lnTo>
                  <a:pt x="0" y="18590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18" name="Google Shape;918;p78"/>
          <p:cNvSpPr/>
          <p:nvPr/>
        </p:nvSpPr>
        <p:spPr>
          <a:xfrm>
            <a:off x="8629650" y="4165867"/>
            <a:ext cx="494791" cy="926567"/>
          </a:xfrm>
          <a:custGeom>
            <a:rect b="b" l="l" r="r" t="t"/>
            <a:pathLst>
              <a:path extrusionOk="0" h="1853134" w="989583">
                <a:moveTo>
                  <a:pt x="0" y="0"/>
                </a:moveTo>
                <a:lnTo>
                  <a:pt x="989583" y="0"/>
                </a:lnTo>
                <a:lnTo>
                  <a:pt x="989583" y="1853134"/>
                </a:lnTo>
                <a:lnTo>
                  <a:pt x="0" y="185313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19" name="Google Shape;919;p78"/>
          <p:cNvSpPr txBox="1"/>
          <p:nvPr/>
        </p:nvSpPr>
        <p:spPr>
          <a:xfrm>
            <a:off x="828117" y="192088"/>
            <a:ext cx="7487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Bipolar Disorder as a Use Case</a:t>
            </a:r>
            <a:endParaRPr sz="700"/>
          </a:p>
        </p:txBody>
      </p:sp>
      <p:sp>
        <p:nvSpPr>
          <p:cNvPr id="920" name="Google Shape;920;p78"/>
          <p:cNvSpPr txBox="1"/>
          <p:nvPr/>
        </p:nvSpPr>
        <p:spPr>
          <a:xfrm>
            <a:off x="585267" y="1204959"/>
            <a:ext cx="7869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rgbClr val="999999"/>
                </a:solidFill>
              </a:rPr>
              <a:t>Novelty Detection</a:t>
            </a:r>
            <a:endParaRPr sz="700">
              <a:solidFill>
                <a:srgbClr val="999999"/>
              </a:solidFill>
            </a:endParaRPr>
          </a:p>
        </p:txBody>
      </p:sp>
      <p:pic>
        <p:nvPicPr>
          <p:cNvPr id="921" name="Google Shape;921;p78" title="novelty_detection_part2.gif"/>
          <p:cNvPicPr preferRelativeResize="0"/>
          <p:nvPr/>
        </p:nvPicPr>
        <p:blipFill/>
        <p:spPr>
          <a:xfrm>
            <a:off x="2551013" y="1909959"/>
            <a:ext cx="4041930" cy="3233538"/>
          </a:xfrm>
          <a:prstGeom prst="rect">
            <a:avLst/>
          </a:prstGeom>
          <a:noFill/>
          <a:ln>
            <a:noFill/>
          </a:ln>
        </p:spPr>
      </p:pic>
      <p:sp>
        <p:nvSpPr>
          <p:cNvPr id="922" name="Google Shape;922;p78"/>
          <p:cNvSpPr txBox="1"/>
          <p:nvPr/>
        </p:nvSpPr>
        <p:spPr>
          <a:xfrm>
            <a:off x="1" y="4839600"/>
            <a:ext cx="332400" cy="3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54</a:t>
            </a:r>
            <a:endParaRPr sz="9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79"/>
          <p:cNvSpPr/>
          <p:nvPr/>
        </p:nvSpPr>
        <p:spPr>
          <a:xfrm>
            <a:off x="0" y="0"/>
            <a:ext cx="464772" cy="929543"/>
          </a:xfrm>
          <a:custGeom>
            <a:rect b="b" l="l" r="r" t="t"/>
            <a:pathLst>
              <a:path extrusionOk="0" h="1859085" w="929543">
                <a:moveTo>
                  <a:pt x="0" y="0"/>
                </a:moveTo>
                <a:lnTo>
                  <a:pt x="929543" y="0"/>
                </a:lnTo>
                <a:lnTo>
                  <a:pt x="929543" y="1859085"/>
                </a:lnTo>
                <a:lnTo>
                  <a:pt x="0" y="18590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28" name="Google Shape;928;p79"/>
          <p:cNvSpPr/>
          <p:nvPr/>
        </p:nvSpPr>
        <p:spPr>
          <a:xfrm>
            <a:off x="8629650" y="4165867"/>
            <a:ext cx="494791" cy="926567"/>
          </a:xfrm>
          <a:custGeom>
            <a:rect b="b" l="l" r="r" t="t"/>
            <a:pathLst>
              <a:path extrusionOk="0" h="1853134" w="989583">
                <a:moveTo>
                  <a:pt x="0" y="0"/>
                </a:moveTo>
                <a:lnTo>
                  <a:pt x="989583" y="0"/>
                </a:lnTo>
                <a:lnTo>
                  <a:pt x="989583" y="1853134"/>
                </a:lnTo>
                <a:lnTo>
                  <a:pt x="0" y="185313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29" name="Google Shape;929;p79"/>
          <p:cNvSpPr/>
          <p:nvPr/>
        </p:nvSpPr>
        <p:spPr>
          <a:xfrm>
            <a:off x="2892785" y="1862833"/>
            <a:ext cx="3358430" cy="3358430"/>
          </a:xfrm>
          <a:custGeom>
            <a:rect b="b" l="l" r="r" t="t"/>
            <a:pathLst>
              <a:path extrusionOk="0" h="6716860" w="6716860">
                <a:moveTo>
                  <a:pt x="0" y="0"/>
                </a:moveTo>
                <a:lnTo>
                  <a:pt x="6716860" y="0"/>
                </a:lnTo>
                <a:lnTo>
                  <a:pt x="6716860" y="6716860"/>
                </a:lnTo>
                <a:lnTo>
                  <a:pt x="0" y="67168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30" name="Google Shape;930;p79"/>
          <p:cNvSpPr txBox="1"/>
          <p:nvPr/>
        </p:nvSpPr>
        <p:spPr>
          <a:xfrm>
            <a:off x="2754593" y="1701067"/>
            <a:ext cx="36348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Standing on the Shoulder of Giants</a:t>
            </a:r>
            <a:endParaRPr sz="700"/>
          </a:p>
        </p:txBody>
      </p:sp>
      <p:sp>
        <p:nvSpPr>
          <p:cNvPr id="931" name="Google Shape;931;p79"/>
          <p:cNvSpPr txBox="1"/>
          <p:nvPr/>
        </p:nvSpPr>
        <p:spPr>
          <a:xfrm>
            <a:off x="828117" y="192088"/>
            <a:ext cx="7487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Bipolar Disorder as a Use Case</a:t>
            </a:r>
            <a:endParaRPr sz="700"/>
          </a:p>
        </p:txBody>
      </p:sp>
      <p:sp>
        <p:nvSpPr>
          <p:cNvPr id="932" name="Google Shape;932;p79"/>
          <p:cNvSpPr txBox="1"/>
          <p:nvPr/>
        </p:nvSpPr>
        <p:spPr>
          <a:xfrm>
            <a:off x="585267" y="1204959"/>
            <a:ext cx="7869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rgbClr val="999999"/>
                </a:solidFill>
              </a:rPr>
              <a:t>Transfer Learning</a:t>
            </a:r>
            <a:endParaRPr sz="700">
              <a:solidFill>
                <a:srgbClr val="999999"/>
              </a:solidFill>
            </a:endParaRPr>
          </a:p>
        </p:txBody>
      </p:sp>
      <p:sp>
        <p:nvSpPr>
          <p:cNvPr id="933" name="Google Shape;933;p79"/>
          <p:cNvSpPr txBox="1"/>
          <p:nvPr/>
        </p:nvSpPr>
        <p:spPr>
          <a:xfrm>
            <a:off x="1" y="4839600"/>
            <a:ext cx="332400" cy="3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55</a:t>
            </a:r>
            <a:endParaRPr sz="9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7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Google Shape;938;p80"/>
          <p:cNvSpPr/>
          <p:nvPr/>
        </p:nvSpPr>
        <p:spPr>
          <a:xfrm>
            <a:off x="0" y="0"/>
            <a:ext cx="464772" cy="929543"/>
          </a:xfrm>
          <a:custGeom>
            <a:rect b="b" l="l" r="r" t="t"/>
            <a:pathLst>
              <a:path extrusionOk="0" h="1859085" w="929543">
                <a:moveTo>
                  <a:pt x="0" y="0"/>
                </a:moveTo>
                <a:lnTo>
                  <a:pt x="929543" y="0"/>
                </a:lnTo>
                <a:lnTo>
                  <a:pt x="929543" y="1859085"/>
                </a:lnTo>
                <a:lnTo>
                  <a:pt x="0" y="18590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39" name="Google Shape;939;p80"/>
          <p:cNvSpPr/>
          <p:nvPr/>
        </p:nvSpPr>
        <p:spPr>
          <a:xfrm>
            <a:off x="8629650" y="4165867"/>
            <a:ext cx="494791" cy="926567"/>
          </a:xfrm>
          <a:custGeom>
            <a:rect b="b" l="l" r="r" t="t"/>
            <a:pathLst>
              <a:path extrusionOk="0" h="1853134" w="989583">
                <a:moveTo>
                  <a:pt x="0" y="0"/>
                </a:moveTo>
                <a:lnTo>
                  <a:pt x="989583" y="0"/>
                </a:lnTo>
                <a:lnTo>
                  <a:pt x="989583" y="1853134"/>
                </a:lnTo>
                <a:lnTo>
                  <a:pt x="0" y="185313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40" name="Google Shape;940;p80"/>
          <p:cNvSpPr txBox="1"/>
          <p:nvPr/>
        </p:nvSpPr>
        <p:spPr>
          <a:xfrm>
            <a:off x="828117" y="192088"/>
            <a:ext cx="7487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Bipolar Disorder as a Use Case</a:t>
            </a:r>
            <a:endParaRPr sz="700"/>
          </a:p>
        </p:txBody>
      </p:sp>
      <p:sp>
        <p:nvSpPr>
          <p:cNvPr id="941" name="Google Shape;941;p80"/>
          <p:cNvSpPr txBox="1"/>
          <p:nvPr/>
        </p:nvSpPr>
        <p:spPr>
          <a:xfrm>
            <a:off x="585267" y="1204959"/>
            <a:ext cx="7869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rgbClr val="999999"/>
                </a:solidFill>
              </a:rPr>
              <a:t>Transfer Learning</a:t>
            </a:r>
            <a:endParaRPr sz="700">
              <a:solidFill>
                <a:srgbClr val="999999"/>
              </a:solidFill>
            </a:endParaRPr>
          </a:p>
        </p:txBody>
      </p:sp>
      <p:pic>
        <p:nvPicPr>
          <p:cNvPr id="942" name="Google Shape;942;p8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59850" y="1605150"/>
            <a:ext cx="5024251" cy="3517975"/>
          </a:xfrm>
          <a:prstGeom prst="rect">
            <a:avLst/>
          </a:prstGeom>
          <a:noFill/>
          <a:ln>
            <a:noFill/>
          </a:ln>
        </p:spPr>
      </p:pic>
      <p:sp>
        <p:nvSpPr>
          <p:cNvPr id="943" name="Google Shape;943;p80"/>
          <p:cNvSpPr txBox="1"/>
          <p:nvPr/>
        </p:nvSpPr>
        <p:spPr>
          <a:xfrm>
            <a:off x="1" y="4839600"/>
            <a:ext cx="332400" cy="3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56</a:t>
            </a:r>
            <a:endParaRPr sz="9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7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Google Shape;948;p81"/>
          <p:cNvSpPr/>
          <p:nvPr/>
        </p:nvSpPr>
        <p:spPr>
          <a:xfrm>
            <a:off x="0" y="0"/>
            <a:ext cx="464772" cy="929543"/>
          </a:xfrm>
          <a:custGeom>
            <a:rect b="b" l="l" r="r" t="t"/>
            <a:pathLst>
              <a:path extrusionOk="0" h="1859085" w="929543">
                <a:moveTo>
                  <a:pt x="0" y="0"/>
                </a:moveTo>
                <a:lnTo>
                  <a:pt x="929543" y="0"/>
                </a:lnTo>
                <a:lnTo>
                  <a:pt x="929543" y="1859085"/>
                </a:lnTo>
                <a:lnTo>
                  <a:pt x="0" y="18590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49" name="Google Shape;949;p81"/>
          <p:cNvSpPr/>
          <p:nvPr/>
        </p:nvSpPr>
        <p:spPr>
          <a:xfrm>
            <a:off x="8629650" y="4165867"/>
            <a:ext cx="494791" cy="926567"/>
          </a:xfrm>
          <a:custGeom>
            <a:rect b="b" l="l" r="r" t="t"/>
            <a:pathLst>
              <a:path extrusionOk="0" h="1853134" w="989583">
                <a:moveTo>
                  <a:pt x="0" y="0"/>
                </a:moveTo>
                <a:lnTo>
                  <a:pt x="989583" y="0"/>
                </a:lnTo>
                <a:lnTo>
                  <a:pt x="989583" y="1853134"/>
                </a:lnTo>
                <a:lnTo>
                  <a:pt x="0" y="185313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50" name="Google Shape;950;p81"/>
          <p:cNvSpPr txBox="1"/>
          <p:nvPr/>
        </p:nvSpPr>
        <p:spPr>
          <a:xfrm>
            <a:off x="828117" y="192088"/>
            <a:ext cx="7487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Bipolar Disorder as a Use Case</a:t>
            </a:r>
            <a:endParaRPr sz="700"/>
          </a:p>
        </p:txBody>
      </p:sp>
      <p:sp>
        <p:nvSpPr>
          <p:cNvPr id="951" name="Google Shape;951;p81"/>
          <p:cNvSpPr txBox="1"/>
          <p:nvPr/>
        </p:nvSpPr>
        <p:spPr>
          <a:xfrm>
            <a:off x="585267" y="1204959"/>
            <a:ext cx="7869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rgbClr val="999999"/>
                </a:solidFill>
              </a:rPr>
              <a:t>Transfer Learning</a:t>
            </a:r>
            <a:endParaRPr sz="700">
              <a:solidFill>
                <a:srgbClr val="999999"/>
              </a:solidFill>
            </a:endParaRPr>
          </a:p>
        </p:txBody>
      </p:sp>
      <p:pic>
        <p:nvPicPr>
          <p:cNvPr id="952" name="Google Shape;952;p81" title="Screenshot 2025-11-24 at 11.09.57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55200" y="1909959"/>
            <a:ext cx="3233541" cy="3233541"/>
          </a:xfrm>
          <a:prstGeom prst="rect">
            <a:avLst/>
          </a:prstGeom>
          <a:noFill/>
          <a:ln>
            <a:noFill/>
          </a:ln>
        </p:spPr>
      </p:pic>
      <p:sp>
        <p:nvSpPr>
          <p:cNvPr id="953" name="Google Shape;953;p81"/>
          <p:cNvSpPr txBox="1"/>
          <p:nvPr/>
        </p:nvSpPr>
        <p:spPr>
          <a:xfrm>
            <a:off x="1" y="4839600"/>
            <a:ext cx="332400" cy="3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57</a:t>
            </a:r>
            <a:endParaRPr sz="9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p82"/>
          <p:cNvSpPr/>
          <p:nvPr/>
        </p:nvSpPr>
        <p:spPr>
          <a:xfrm>
            <a:off x="0" y="0"/>
            <a:ext cx="464772" cy="929543"/>
          </a:xfrm>
          <a:custGeom>
            <a:rect b="b" l="l" r="r" t="t"/>
            <a:pathLst>
              <a:path extrusionOk="0" h="1859085" w="929543">
                <a:moveTo>
                  <a:pt x="0" y="0"/>
                </a:moveTo>
                <a:lnTo>
                  <a:pt x="929543" y="0"/>
                </a:lnTo>
                <a:lnTo>
                  <a:pt x="929543" y="1859085"/>
                </a:lnTo>
                <a:lnTo>
                  <a:pt x="0" y="18590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59" name="Google Shape;959;p82"/>
          <p:cNvSpPr/>
          <p:nvPr/>
        </p:nvSpPr>
        <p:spPr>
          <a:xfrm>
            <a:off x="8629650" y="4165867"/>
            <a:ext cx="494791" cy="926567"/>
          </a:xfrm>
          <a:custGeom>
            <a:rect b="b" l="l" r="r" t="t"/>
            <a:pathLst>
              <a:path extrusionOk="0" h="1853134" w="989583">
                <a:moveTo>
                  <a:pt x="0" y="0"/>
                </a:moveTo>
                <a:lnTo>
                  <a:pt x="989583" y="0"/>
                </a:lnTo>
                <a:lnTo>
                  <a:pt x="989583" y="1853134"/>
                </a:lnTo>
                <a:lnTo>
                  <a:pt x="0" y="185313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60" name="Google Shape;960;p82"/>
          <p:cNvSpPr txBox="1"/>
          <p:nvPr/>
        </p:nvSpPr>
        <p:spPr>
          <a:xfrm>
            <a:off x="828117" y="192088"/>
            <a:ext cx="7487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Bipolar Disorder as a Use Case</a:t>
            </a:r>
            <a:endParaRPr sz="700"/>
          </a:p>
        </p:txBody>
      </p:sp>
      <p:sp>
        <p:nvSpPr>
          <p:cNvPr id="961" name="Google Shape;961;p82"/>
          <p:cNvSpPr txBox="1"/>
          <p:nvPr/>
        </p:nvSpPr>
        <p:spPr>
          <a:xfrm>
            <a:off x="585267" y="1204959"/>
            <a:ext cx="7869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rgbClr val="999999"/>
                </a:solidFill>
              </a:rPr>
              <a:t>Transfer Learning</a:t>
            </a:r>
            <a:endParaRPr sz="700">
              <a:solidFill>
                <a:srgbClr val="999999"/>
              </a:solidFill>
            </a:endParaRPr>
          </a:p>
        </p:txBody>
      </p:sp>
      <p:pic>
        <p:nvPicPr>
          <p:cNvPr id="962" name="Google Shape;962;p82" title="Screenshot 2025-11-24 at 11.11.09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55200" y="1858884"/>
            <a:ext cx="3233541" cy="3233541"/>
          </a:xfrm>
          <a:prstGeom prst="rect">
            <a:avLst/>
          </a:prstGeom>
          <a:noFill/>
          <a:ln>
            <a:noFill/>
          </a:ln>
        </p:spPr>
      </p:pic>
      <p:sp>
        <p:nvSpPr>
          <p:cNvPr id="963" name="Google Shape;963;p82"/>
          <p:cNvSpPr txBox="1"/>
          <p:nvPr/>
        </p:nvSpPr>
        <p:spPr>
          <a:xfrm>
            <a:off x="1" y="4839600"/>
            <a:ext cx="332400" cy="3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58</a:t>
            </a:r>
            <a:endParaRPr sz="9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7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Google Shape;968;p83"/>
          <p:cNvSpPr/>
          <p:nvPr/>
        </p:nvSpPr>
        <p:spPr>
          <a:xfrm>
            <a:off x="0" y="0"/>
            <a:ext cx="464772" cy="929543"/>
          </a:xfrm>
          <a:custGeom>
            <a:rect b="b" l="l" r="r" t="t"/>
            <a:pathLst>
              <a:path extrusionOk="0" h="1859085" w="929543">
                <a:moveTo>
                  <a:pt x="0" y="0"/>
                </a:moveTo>
                <a:lnTo>
                  <a:pt x="929543" y="0"/>
                </a:lnTo>
                <a:lnTo>
                  <a:pt x="929543" y="1859085"/>
                </a:lnTo>
                <a:lnTo>
                  <a:pt x="0" y="18590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69" name="Google Shape;969;p83"/>
          <p:cNvSpPr/>
          <p:nvPr/>
        </p:nvSpPr>
        <p:spPr>
          <a:xfrm>
            <a:off x="8629650" y="4165867"/>
            <a:ext cx="494791" cy="926567"/>
          </a:xfrm>
          <a:custGeom>
            <a:rect b="b" l="l" r="r" t="t"/>
            <a:pathLst>
              <a:path extrusionOk="0" h="1853134" w="989583">
                <a:moveTo>
                  <a:pt x="0" y="0"/>
                </a:moveTo>
                <a:lnTo>
                  <a:pt x="989583" y="0"/>
                </a:lnTo>
                <a:lnTo>
                  <a:pt x="989583" y="1853134"/>
                </a:lnTo>
                <a:lnTo>
                  <a:pt x="0" y="185313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70" name="Google Shape;970;p83"/>
          <p:cNvSpPr txBox="1"/>
          <p:nvPr/>
        </p:nvSpPr>
        <p:spPr>
          <a:xfrm>
            <a:off x="828117" y="192088"/>
            <a:ext cx="7487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Bipolar Disorder as a Use Case</a:t>
            </a:r>
            <a:endParaRPr sz="700"/>
          </a:p>
        </p:txBody>
      </p:sp>
      <p:sp>
        <p:nvSpPr>
          <p:cNvPr id="971" name="Google Shape;971;p83"/>
          <p:cNvSpPr txBox="1"/>
          <p:nvPr/>
        </p:nvSpPr>
        <p:spPr>
          <a:xfrm>
            <a:off x="585267" y="1204959"/>
            <a:ext cx="7869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rgbClr val="999999"/>
                </a:solidFill>
              </a:rPr>
              <a:t>Transfer Learning</a:t>
            </a:r>
            <a:endParaRPr sz="700">
              <a:solidFill>
                <a:srgbClr val="999999"/>
              </a:solidFill>
            </a:endParaRPr>
          </a:p>
        </p:txBody>
      </p:sp>
      <p:pic>
        <p:nvPicPr>
          <p:cNvPr id="972" name="Google Shape;972;p83" title="Screenshot 2025-11-24 at 11.12.00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55200" y="1909959"/>
            <a:ext cx="3233541" cy="3233541"/>
          </a:xfrm>
          <a:prstGeom prst="rect">
            <a:avLst/>
          </a:prstGeom>
          <a:noFill/>
          <a:ln>
            <a:noFill/>
          </a:ln>
        </p:spPr>
      </p:pic>
      <p:sp>
        <p:nvSpPr>
          <p:cNvPr id="973" name="Google Shape;973;p83"/>
          <p:cNvSpPr txBox="1"/>
          <p:nvPr/>
        </p:nvSpPr>
        <p:spPr>
          <a:xfrm>
            <a:off x="1" y="4839600"/>
            <a:ext cx="332400" cy="3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59</a:t>
            </a:r>
            <a:endParaRPr sz="9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0"/>
          <p:cNvSpPr/>
          <p:nvPr/>
        </p:nvSpPr>
        <p:spPr>
          <a:xfrm>
            <a:off x="0" y="0"/>
            <a:ext cx="464772" cy="929543"/>
          </a:xfrm>
          <a:custGeom>
            <a:rect b="b" l="l" r="r" t="t"/>
            <a:pathLst>
              <a:path extrusionOk="0" h="1859085" w="929543">
                <a:moveTo>
                  <a:pt x="0" y="0"/>
                </a:moveTo>
                <a:lnTo>
                  <a:pt x="929543" y="0"/>
                </a:lnTo>
                <a:lnTo>
                  <a:pt x="929543" y="1859085"/>
                </a:lnTo>
                <a:lnTo>
                  <a:pt x="0" y="18590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80" name="Google Shape;180;p30"/>
          <p:cNvSpPr/>
          <p:nvPr/>
        </p:nvSpPr>
        <p:spPr>
          <a:xfrm>
            <a:off x="8629650" y="4165867"/>
            <a:ext cx="494791" cy="926567"/>
          </a:xfrm>
          <a:custGeom>
            <a:rect b="b" l="l" r="r" t="t"/>
            <a:pathLst>
              <a:path extrusionOk="0" h="1853134" w="989583">
                <a:moveTo>
                  <a:pt x="0" y="0"/>
                </a:moveTo>
                <a:lnTo>
                  <a:pt x="989583" y="0"/>
                </a:lnTo>
                <a:lnTo>
                  <a:pt x="989583" y="1853134"/>
                </a:lnTo>
                <a:lnTo>
                  <a:pt x="0" y="185313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81" name="Google Shape;181;p30"/>
          <p:cNvSpPr txBox="1"/>
          <p:nvPr/>
        </p:nvSpPr>
        <p:spPr>
          <a:xfrm>
            <a:off x="2491643" y="192088"/>
            <a:ext cx="4160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Digital Phenotyping</a:t>
            </a:r>
            <a:endParaRPr sz="700"/>
          </a:p>
        </p:txBody>
      </p:sp>
      <p:sp>
        <p:nvSpPr>
          <p:cNvPr id="182" name="Google Shape;182;p30"/>
          <p:cNvSpPr txBox="1"/>
          <p:nvPr/>
        </p:nvSpPr>
        <p:spPr>
          <a:xfrm>
            <a:off x="489600" y="1043750"/>
            <a:ext cx="81648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1A254C"/>
                </a:solidFill>
                <a:highlight>
                  <a:srgbClr val="FFFFFF"/>
                </a:highlight>
              </a:rPr>
              <a:t>Moment-by-moment quantification of the individual-level human phenotype in-situ using data from smartphones and other personal digital devices.</a:t>
            </a:r>
            <a:endParaRPr sz="1700"/>
          </a:p>
        </p:txBody>
      </p:sp>
      <p:sp>
        <p:nvSpPr>
          <p:cNvPr id="183" name="Google Shape;183;p30"/>
          <p:cNvSpPr/>
          <p:nvPr/>
        </p:nvSpPr>
        <p:spPr>
          <a:xfrm>
            <a:off x="2725675" y="3025875"/>
            <a:ext cx="3603000" cy="1085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30"/>
          <p:cNvSpPr txBox="1"/>
          <p:nvPr/>
        </p:nvSpPr>
        <p:spPr>
          <a:xfrm>
            <a:off x="5675850" y="1751750"/>
            <a:ext cx="2953800" cy="5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Torous et al., JMIR Ment Health, 2016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Google Shape;185;p30"/>
          <p:cNvSpPr txBox="1"/>
          <p:nvPr/>
        </p:nvSpPr>
        <p:spPr>
          <a:xfrm>
            <a:off x="1" y="4839600"/>
            <a:ext cx="332400" cy="3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6</a:t>
            </a:r>
            <a:endParaRPr sz="9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7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Google Shape;978;p84"/>
          <p:cNvSpPr/>
          <p:nvPr/>
        </p:nvSpPr>
        <p:spPr>
          <a:xfrm>
            <a:off x="0" y="0"/>
            <a:ext cx="464772" cy="929543"/>
          </a:xfrm>
          <a:custGeom>
            <a:rect b="b" l="l" r="r" t="t"/>
            <a:pathLst>
              <a:path extrusionOk="0" h="1859085" w="929543">
                <a:moveTo>
                  <a:pt x="0" y="0"/>
                </a:moveTo>
                <a:lnTo>
                  <a:pt x="929543" y="0"/>
                </a:lnTo>
                <a:lnTo>
                  <a:pt x="929543" y="1859085"/>
                </a:lnTo>
                <a:lnTo>
                  <a:pt x="0" y="18590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79" name="Google Shape;979;p84"/>
          <p:cNvSpPr/>
          <p:nvPr/>
        </p:nvSpPr>
        <p:spPr>
          <a:xfrm>
            <a:off x="8629650" y="4165867"/>
            <a:ext cx="494791" cy="926567"/>
          </a:xfrm>
          <a:custGeom>
            <a:rect b="b" l="l" r="r" t="t"/>
            <a:pathLst>
              <a:path extrusionOk="0" h="1853134" w="989583">
                <a:moveTo>
                  <a:pt x="0" y="0"/>
                </a:moveTo>
                <a:lnTo>
                  <a:pt x="989583" y="0"/>
                </a:lnTo>
                <a:lnTo>
                  <a:pt x="989583" y="1853134"/>
                </a:lnTo>
                <a:lnTo>
                  <a:pt x="0" y="185313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80" name="Google Shape;980;p84"/>
          <p:cNvSpPr txBox="1"/>
          <p:nvPr/>
        </p:nvSpPr>
        <p:spPr>
          <a:xfrm>
            <a:off x="828117" y="192088"/>
            <a:ext cx="7487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Bipolar Disorder as a Use Case</a:t>
            </a:r>
            <a:endParaRPr sz="700"/>
          </a:p>
        </p:txBody>
      </p:sp>
      <p:sp>
        <p:nvSpPr>
          <p:cNvPr id="981" name="Google Shape;981;p84"/>
          <p:cNvSpPr txBox="1"/>
          <p:nvPr/>
        </p:nvSpPr>
        <p:spPr>
          <a:xfrm>
            <a:off x="585267" y="1204959"/>
            <a:ext cx="7869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rgbClr val="999999"/>
                </a:solidFill>
              </a:rPr>
              <a:t>Transfer Learning</a:t>
            </a:r>
            <a:endParaRPr sz="700">
              <a:solidFill>
                <a:srgbClr val="999999"/>
              </a:solidFill>
            </a:endParaRPr>
          </a:p>
        </p:txBody>
      </p:sp>
      <p:pic>
        <p:nvPicPr>
          <p:cNvPr id="982" name="Google Shape;982;p84" title="Screenshot 2025-11-24 at 11.12.47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55225" y="1909959"/>
            <a:ext cx="3233541" cy="3233541"/>
          </a:xfrm>
          <a:prstGeom prst="rect">
            <a:avLst/>
          </a:prstGeom>
          <a:noFill/>
          <a:ln>
            <a:noFill/>
          </a:ln>
        </p:spPr>
      </p:pic>
      <p:sp>
        <p:nvSpPr>
          <p:cNvPr id="983" name="Google Shape;983;p84"/>
          <p:cNvSpPr txBox="1"/>
          <p:nvPr/>
        </p:nvSpPr>
        <p:spPr>
          <a:xfrm>
            <a:off x="1" y="4839600"/>
            <a:ext cx="332400" cy="3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60</a:t>
            </a:r>
            <a:endParaRPr sz="9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7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Google Shape;988;p85"/>
          <p:cNvSpPr/>
          <p:nvPr/>
        </p:nvSpPr>
        <p:spPr>
          <a:xfrm>
            <a:off x="0" y="0"/>
            <a:ext cx="464772" cy="929543"/>
          </a:xfrm>
          <a:custGeom>
            <a:rect b="b" l="l" r="r" t="t"/>
            <a:pathLst>
              <a:path extrusionOk="0" h="1859085" w="929543">
                <a:moveTo>
                  <a:pt x="0" y="0"/>
                </a:moveTo>
                <a:lnTo>
                  <a:pt x="929543" y="0"/>
                </a:lnTo>
                <a:lnTo>
                  <a:pt x="929543" y="1859085"/>
                </a:lnTo>
                <a:lnTo>
                  <a:pt x="0" y="18590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89" name="Google Shape;989;p85"/>
          <p:cNvSpPr/>
          <p:nvPr/>
        </p:nvSpPr>
        <p:spPr>
          <a:xfrm>
            <a:off x="8629650" y="4165867"/>
            <a:ext cx="494791" cy="926567"/>
          </a:xfrm>
          <a:custGeom>
            <a:rect b="b" l="l" r="r" t="t"/>
            <a:pathLst>
              <a:path extrusionOk="0" h="1853134" w="989583">
                <a:moveTo>
                  <a:pt x="0" y="0"/>
                </a:moveTo>
                <a:lnTo>
                  <a:pt x="989583" y="0"/>
                </a:lnTo>
                <a:lnTo>
                  <a:pt x="989583" y="1853134"/>
                </a:lnTo>
                <a:lnTo>
                  <a:pt x="0" y="185313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90" name="Google Shape;990;p85"/>
          <p:cNvSpPr txBox="1"/>
          <p:nvPr/>
        </p:nvSpPr>
        <p:spPr>
          <a:xfrm>
            <a:off x="828117" y="192088"/>
            <a:ext cx="7487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Bipolar Disorder as a Use Case</a:t>
            </a:r>
            <a:endParaRPr sz="700"/>
          </a:p>
        </p:txBody>
      </p:sp>
      <p:sp>
        <p:nvSpPr>
          <p:cNvPr id="991" name="Google Shape;991;p85"/>
          <p:cNvSpPr txBox="1"/>
          <p:nvPr/>
        </p:nvSpPr>
        <p:spPr>
          <a:xfrm>
            <a:off x="585267" y="1204959"/>
            <a:ext cx="7869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rgbClr val="999999"/>
                </a:solidFill>
              </a:rPr>
              <a:t>Transfer Learning</a:t>
            </a:r>
            <a:endParaRPr sz="700">
              <a:solidFill>
                <a:srgbClr val="999999"/>
              </a:solidFill>
            </a:endParaRPr>
          </a:p>
        </p:txBody>
      </p:sp>
      <p:pic>
        <p:nvPicPr>
          <p:cNvPr id="992" name="Google Shape;992;p85" title="Screenshot 2025-11-24 at 11.13.57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55225" y="1909959"/>
            <a:ext cx="3233541" cy="3233541"/>
          </a:xfrm>
          <a:prstGeom prst="rect">
            <a:avLst/>
          </a:prstGeom>
          <a:noFill/>
          <a:ln>
            <a:noFill/>
          </a:ln>
        </p:spPr>
      </p:pic>
      <p:sp>
        <p:nvSpPr>
          <p:cNvPr id="993" name="Google Shape;993;p85"/>
          <p:cNvSpPr txBox="1"/>
          <p:nvPr/>
        </p:nvSpPr>
        <p:spPr>
          <a:xfrm>
            <a:off x="1" y="4839600"/>
            <a:ext cx="332400" cy="3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61</a:t>
            </a:r>
            <a:endParaRPr sz="9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7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p86"/>
          <p:cNvSpPr/>
          <p:nvPr/>
        </p:nvSpPr>
        <p:spPr>
          <a:xfrm>
            <a:off x="0" y="0"/>
            <a:ext cx="464772" cy="929543"/>
          </a:xfrm>
          <a:custGeom>
            <a:rect b="b" l="l" r="r" t="t"/>
            <a:pathLst>
              <a:path extrusionOk="0" h="1859085" w="929543">
                <a:moveTo>
                  <a:pt x="0" y="0"/>
                </a:moveTo>
                <a:lnTo>
                  <a:pt x="929543" y="0"/>
                </a:lnTo>
                <a:lnTo>
                  <a:pt x="929543" y="1859085"/>
                </a:lnTo>
                <a:lnTo>
                  <a:pt x="0" y="18590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99" name="Google Shape;999;p86"/>
          <p:cNvSpPr/>
          <p:nvPr/>
        </p:nvSpPr>
        <p:spPr>
          <a:xfrm>
            <a:off x="8629650" y="4165867"/>
            <a:ext cx="494791" cy="926567"/>
          </a:xfrm>
          <a:custGeom>
            <a:rect b="b" l="l" r="r" t="t"/>
            <a:pathLst>
              <a:path extrusionOk="0" h="1853134" w="989583">
                <a:moveTo>
                  <a:pt x="0" y="0"/>
                </a:moveTo>
                <a:lnTo>
                  <a:pt x="989583" y="0"/>
                </a:lnTo>
                <a:lnTo>
                  <a:pt x="989583" y="1853134"/>
                </a:lnTo>
                <a:lnTo>
                  <a:pt x="0" y="185313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000" name="Google Shape;1000;p86"/>
          <p:cNvSpPr txBox="1"/>
          <p:nvPr/>
        </p:nvSpPr>
        <p:spPr>
          <a:xfrm>
            <a:off x="828117" y="192088"/>
            <a:ext cx="7487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Bipolar Disorder as a Use Case</a:t>
            </a:r>
            <a:endParaRPr sz="700"/>
          </a:p>
        </p:txBody>
      </p:sp>
      <p:sp>
        <p:nvSpPr>
          <p:cNvPr id="1001" name="Google Shape;1001;p86"/>
          <p:cNvSpPr txBox="1"/>
          <p:nvPr/>
        </p:nvSpPr>
        <p:spPr>
          <a:xfrm>
            <a:off x="585267" y="1204959"/>
            <a:ext cx="7869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rgbClr val="999999"/>
                </a:solidFill>
              </a:rPr>
              <a:t>Transfer Learning</a:t>
            </a:r>
            <a:endParaRPr sz="700">
              <a:solidFill>
                <a:srgbClr val="999999"/>
              </a:solidFill>
            </a:endParaRPr>
          </a:p>
        </p:txBody>
      </p:sp>
      <p:pic>
        <p:nvPicPr>
          <p:cNvPr id="1002" name="Google Shape;1002;p86" title="Screenshot 2025-11-24 at 11.15.20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55225" y="1909959"/>
            <a:ext cx="3233541" cy="3233541"/>
          </a:xfrm>
          <a:prstGeom prst="rect">
            <a:avLst/>
          </a:prstGeom>
          <a:noFill/>
          <a:ln>
            <a:noFill/>
          </a:ln>
        </p:spPr>
      </p:pic>
      <p:sp>
        <p:nvSpPr>
          <p:cNvPr id="1003" name="Google Shape;1003;p86"/>
          <p:cNvSpPr txBox="1"/>
          <p:nvPr/>
        </p:nvSpPr>
        <p:spPr>
          <a:xfrm>
            <a:off x="1" y="4839600"/>
            <a:ext cx="332400" cy="3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62</a:t>
            </a:r>
            <a:endParaRPr sz="9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7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p87"/>
          <p:cNvSpPr/>
          <p:nvPr/>
        </p:nvSpPr>
        <p:spPr>
          <a:xfrm>
            <a:off x="0" y="0"/>
            <a:ext cx="464772" cy="929543"/>
          </a:xfrm>
          <a:custGeom>
            <a:rect b="b" l="l" r="r" t="t"/>
            <a:pathLst>
              <a:path extrusionOk="0" h="1859085" w="929543">
                <a:moveTo>
                  <a:pt x="0" y="0"/>
                </a:moveTo>
                <a:lnTo>
                  <a:pt x="929543" y="0"/>
                </a:lnTo>
                <a:lnTo>
                  <a:pt x="929543" y="1859085"/>
                </a:lnTo>
                <a:lnTo>
                  <a:pt x="0" y="18590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009" name="Google Shape;1009;p87"/>
          <p:cNvSpPr/>
          <p:nvPr/>
        </p:nvSpPr>
        <p:spPr>
          <a:xfrm>
            <a:off x="8629650" y="4165867"/>
            <a:ext cx="494791" cy="926567"/>
          </a:xfrm>
          <a:custGeom>
            <a:rect b="b" l="l" r="r" t="t"/>
            <a:pathLst>
              <a:path extrusionOk="0" h="1853134" w="989583">
                <a:moveTo>
                  <a:pt x="0" y="0"/>
                </a:moveTo>
                <a:lnTo>
                  <a:pt x="989583" y="0"/>
                </a:lnTo>
                <a:lnTo>
                  <a:pt x="989583" y="1853134"/>
                </a:lnTo>
                <a:lnTo>
                  <a:pt x="0" y="185313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010" name="Google Shape;1010;p87"/>
          <p:cNvSpPr txBox="1"/>
          <p:nvPr/>
        </p:nvSpPr>
        <p:spPr>
          <a:xfrm>
            <a:off x="828117" y="192088"/>
            <a:ext cx="7487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Bipolar Disorder as a Use Case</a:t>
            </a:r>
            <a:endParaRPr sz="700"/>
          </a:p>
        </p:txBody>
      </p:sp>
      <p:sp>
        <p:nvSpPr>
          <p:cNvPr id="1011" name="Google Shape;1011;p87"/>
          <p:cNvSpPr txBox="1"/>
          <p:nvPr/>
        </p:nvSpPr>
        <p:spPr>
          <a:xfrm>
            <a:off x="585267" y="1204959"/>
            <a:ext cx="7869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rgbClr val="999999"/>
                </a:solidFill>
              </a:rPr>
              <a:t>Transfer Learning</a:t>
            </a:r>
            <a:endParaRPr sz="700">
              <a:solidFill>
                <a:srgbClr val="999999"/>
              </a:solidFill>
            </a:endParaRPr>
          </a:p>
        </p:txBody>
      </p:sp>
      <p:pic>
        <p:nvPicPr>
          <p:cNvPr id="1012" name="Google Shape;1012;p87" title="Screenshot 2025-11-24 at 11.15.29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03300" y="1909959"/>
            <a:ext cx="3233541" cy="3233541"/>
          </a:xfrm>
          <a:prstGeom prst="rect">
            <a:avLst/>
          </a:prstGeom>
          <a:noFill/>
          <a:ln>
            <a:noFill/>
          </a:ln>
        </p:spPr>
      </p:pic>
      <p:sp>
        <p:nvSpPr>
          <p:cNvPr id="1013" name="Google Shape;1013;p87"/>
          <p:cNvSpPr txBox="1"/>
          <p:nvPr/>
        </p:nvSpPr>
        <p:spPr>
          <a:xfrm>
            <a:off x="1" y="4839600"/>
            <a:ext cx="332400" cy="3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63</a:t>
            </a:r>
            <a:endParaRPr sz="9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88"/>
          <p:cNvSpPr/>
          <p:nvPr/>
        </p:nvSpPr>
        <p:spPr>
          <a:xfrm>
            <a:off x="0" y="0"/>
            <a:ext cx="464772" cy="929543"/>
          </a:xfrm>
          <a:custGeom>
            <a:rect b="b" l="l" r="r" t="t"/>
            <a:pathLst>
              <a:path extrusionOk="0" h="1859085" w="929543">
                <a:moveTo>
                  <a:pt x="0" y="0"/>
                </a:moveTo>
                <a:lnTo>
                  <a:pt x="929543" y="0"/>
                </a:lnTo>
                <a:lnTo>
                  <a:pt x="929543" y="1859085"/>
                </a:lnTo>
                <a:lnTo>
                  <a:pt x="0" y="18590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019" name="Google Shape;1019;p88"/>
          <p:cNvSpPr/>
          <p:nvPr/>
        </p:nvSpPr>
        <p:spPr>
          <a:xfrm>
            <a:off x="8629650" y="4165867"/>
            <a:ext cx="494791" cy="926567"/>
          </a:xfrm>
          <a:custGeom>
            <a:rect b="b" l="l" r="r" t="t"/>
            <a:pathLst>
              <a:path extrusionOk="0" h="1853134" w="989583">
                <a:moveTo>
                  <a:pt x="0" y="0"/>
                </a:moveTo>
                <a:lnTo>
                  <a:pt x="989583" y="0"/>
                </a:lnTo>
                <a:lnTo>
                  <a:pt x="989583" y="1853134"/>
                </a:lnTo>
                <a:lnTo>
                  <a:pt x="0" y="185313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020" name="Google Shape;1020;p88"/>
          <p:cNvSpPr txBox="1"/>
          <p:nvPr/>
        </p:nvSpPr>
        <p:spPr>
          <a:xfrm>
            <a:off x="828117" y="192088"/>
            <a:ext cx="7487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Bipolar Disorder as a Use Case</a:t>
            </a:r>
            <a:endParaRPr sz="700"/>
          </a:p>
        </p:txBody>
      </p:sp>
      <p:sp>
        <p:nvSpPr>
          <p:cNvPr id="1021" name="Google Shape;1021;p88"/>
          <p:cNvSpPr txBox="1"/>
          <p:nvPr/>
        </p:nvSpPr>
        <p:spPr>
          <a:xfrm>
            <a:off x="585267" y="1204959"/>
            <a:ext cx="7869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rgbClr val="999999"/>
                </a:solidFill>
              </a:rPr>
              <a:t>Transfer Learning</a:t>
            </a:r>
            <a:endParaRPr sz="700">
              <a:solidFill>
                <a:srgbClr val="999999"/>
              </a:solidFill>
            </a:endParaRPr>
          </a:p>
        </p:txBody>
      </p:sp>
      <p:pic>
        <p:nvPicPr>
          <p:cNvPr id="1022" name="Google Shape;1022;p88" title="Screenshot 2025-11-24 at 11.15.32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55225" y="1909959"/>
            <a:ext cx="3233541" cy="3233541"/>
          </a:xfrm>
          <a:prstGeom prst="rect">
            <a:avLst/>
          </a:prstGeom>
          <a:noFill/>
          <a:ln>
            <a:noFill/>
          </a:ln>
        </p:spPr>
      </p:pic>
      <p:sp>
        <p:nvSpPr>
          <p:cNvPr id="1023" name="Google Shape;1023;p88"/>
          <p:cNvSpPr txBox="1"/>
          <p:nvPr/>
        </p:nvSpPr>
        <p:spPr>
          <a:xfrm>
            <a:off x="1" y="4839600"/>
            <a:ext cx="332400" cy="3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64</a:t>
            </a:r>
            <a:endParaRPr sz="9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7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Google Shape;1028;p89"/>
          <p:cNvSpPr/>
          <p:nvPr/>
        </p:nvSpPr>
        <p:spPr>
          <a:xfrm>
            <a:off x="0" y="0"/>
            <a:ext cx="464772" cy="929543"/>
          </a:xfrm>
          <a:custGeom>
            <a:rect b="b" l="l" r="r" t="t"/>
            <a:pathLst>
              <a:path extrusionOk="0" h="1859085" w="929543">
                <a:moveTo>
                  <a:pt x="0" y="0"/>
                </a:moveTo>
                <a:lnTo>
                  <a:pt x="929543" y="0"/>
                </a:lnTo>
                <a:lnTo>
                  <a:pt x="929543" y="1859085"/>
                </a:lnTo>
                <a:lnTo>
                  <a:pt x="0" y="18590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029" name="Google Shape;1029;p89"/>
          <p:cNvSpPr/>
          <p:nvPr/>
        </p:nvSpPr>
        <p:spPr>
          <a:xfrm>
            <a:off x="8629650" y="4165867"/>
            <a:ext cx="494791" cy="926567"/>
          </a:xfrm>
          <a:custGeom>
            <a:rect b="b" l="l" r="r" t="t"/>
            <a:pathLst>
              <a:path extrusionOk="0" h="1853134" w="989583">
                <a:moveTo>
                  <a:pt x="0" y="0"/>
                </a:moveTo>
                <a:lnTo>
                  <a:pt x="989583" y="0"/>
                </a:lnTo>
                <a:lnTo>
                  <a:pt x="989583" y="1853134"/>
                </a:lnTo>
                <a:lnTo>
                  <a:pt x="0" y="185313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030" name="Google Shape;1030;p89"/>
          <p:cNvSpPr txBox="1"/>
          <p:nvPr/>
        </p:nvSpPr>
        <p:spPr>
          <a:xfrm>
            <a:off x="828117" y="192088"/>
            <a:ext cx="7487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Bipolar Disorder as a Use Case</a:t>
            </a:r>
            <a:endParaRPr sz="700"/>
          </a:p>
        </p:txBody>
      </p:sp>
      <p:sp>
        <p:nvSpPr>
          <p:cNvPr id="1031" name="Google Shape;1031;p89"/>
          <p:cNvSpPr txBox="1"/>
          <p:nvPr/>
        </p:nvSpPr>
        <p:spPr>
          <a:xfrm>
            <a:off x="585267" y="1204959"/>
            <a:ext cx="7869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rgbClr val="999999"/>
                </a:solidFill>
              </a:rPr>
              <a:t>Transfer Learning</a:t>
            </a:r>
            <a:endParaRPr sz="700">
              <a:solidFill>
                <a:srgbClr val="999999"/>
              </a:solidFill>
            </a:endParaRPr>
          </a:p>
        </p:txBody>
      </p:sp>
      <p:pic>
        <p:nvPicPr>
          <p:cNvPr id="1032" name="Google Shape;1032;p89" title="Screenshot 2025-11-24 at 11.15.32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55225" y="1909959"/>
            <a:ext cx="3233541" cy="3233541"/>
          </a:xfrm>
          <a:prstGeom prst="rect">
            <a:avLst/>
          </a:prstGeom>
          <a:noFill/>
          <a:ln>
            <a:noFill/>
          </a:ln>
        </p:spPr>
      </p:pic>
      <p:sp>
        <p:nvSpPr>
          <p:cNvPr id="1033" name="Google Shape;1033;p89"/>
          <p:cNvSpPr txBox="1"/>
          <p:nvPr/>
        </p:nvSpPr>
        <p:spPr>
          <a:xfrm>
            <a:off x="1" y="4839600"/>
            <a:ext cx="332400" cy="3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65</a:t>
            </a:r>
            <a:endParaRPr sz="9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90"/>
          <p:cNvSpPr/>
          <p:nvPr/>
        </p:nvSpPr>
        <p:spPr>
          <a:xfrm>
            <a:off x="0" y="0"/>
            <a:ext cx="464772" cy="929543"/>
          </a:xfrm>
          <a:custGeom>
            <a:rect b="b" l="l" r="r" t="t"/>
            <a:pathLst>
              <a:path extrusionOk="0" h="1859085" w="929543">
                <a:moveTo>
                  <a:pt x="0" y="0"/>
                </a:moveTo>
                <a:lnTo>
                  <a:pt x="929543" y="0"/>
                </a:lnTo>
                <a:lnTo>
                  <a:pt x="929543" y="1859085"/>
                </a:lnTo>
                <a:lnTo>
                  <a:pt x="0" y="18590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039" name="Google Shape;1039;p90"/>
          <p:cNvSpPr/>
          <p:nvPr/>
        </p:nvSpPr>
        <p:spPr>
          <a:xfrm>
            <a:off x="8629650" y="4165867"/>
            <a:ext cx="494791" cy="926567"/>
          </a:xfrm>
          <a:custGeom>
            <a:rect b="b" l="l" r="r" t="t"/>
            <a:pathLst>
              <a:path extrusionOk="0" h="1853134" w="989583">
                <a:moveTo>
                  <a:pt x="0" y="0"/>
                </a:moveTo>
                <a:lnTo>
                  <a:pt x="989583" y="0"/>
                </a:lnTo>
                <a:lnTo>
                  <a:pt x="989583" y="1853134"/>
                </a:lnTo>
                <a:lnTo>
                  <a:pt x="0" y="185313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040" name="Google Shape;1040;p90"/>
          <p:cNvSpPr txBox="1"/>
          <p:nvPr/>
        </p:nvSpPr>
        <p:spPr>
          <a:xfrm>
            <a:off x="828117" y="192088"/>
            <a:ext cx="7487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Bipolar Disorder as a Use Case</a:t>
            </a:r>
            <a:endParaRPr sz="700"/>
          </a:p>
        </p:txBody>
      </p:sp>
      <p:sp>
        <p:nvSpPr>
          <p:cNvPr id="1041" name="Google Shape;1041;p90"/>
          <p:cNvSpPr txBox="1"/>
          <p:nvPr/>
        </p:nvSpPr>
        <p:spPr>
          <a:xfrm>
            <a:off x="585267" y="1204959"/>
            <a:ext cx="7869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rgbClr val="999999"/>
                </a:solidFill>
              </a:rPr>
              <a:t>Transfer Learning</a:t>
            </a:r>
            <a:endParaRPr sz="700">
              <a:solidFill>
                <a:srgbClr val="999999"/>
              </a:solidFill>
            </a:endParaRPr>
          </a:p>
        </p:txBody>
      </p:sp>
      <p:pic>
        <p:nvPicPr>
          <p:cNvPr id="1042" name="Google Shape;1042;p90" title="Screenshot 2025-11-24 at 11.15.35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55225" y="1909959"/>
            <a:ext cx="3233541" cy="3233541"/>
          </a:xfrm>
          <a:prstGeom prst="rect">
            <a:avLst/>
          </a:prstGeom>
          <a:noFill/>
          <a:ln>
            <a:noFill/>
          </a:ln>
        </p:spPr>
      </p:pic>
      <p:sp>
        <p:nvSpPr>
          <p:cNvPr id="1043" name="Google Shape;1043;p90"/>
          <p:cNvSpPr txBox="1"/>
          <p:nvPr/>
        </p:nvSpPr>
        <p:spPr>
          <a:xfrm>
            <a:off x="1" y="4839600"/>
            <a:ext cx="332400" cy="3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66</a:t>
            </a:r>
            <a:endParaRPr sz="9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91"/>
          <p:cNvSpPr/>
          <p:nvPr/>
        </p:nvSpPr>
        <p:spPr>
          <a:xfrm>
            <a:off x="0" y="0"/>
            <a:ext cx="464772" cy="929543"/>
          </a:xfrm>
          <a:custGeom>
            <a:rect b="b" l="l" r="r" t="t"/>
            <a:pathLst>
              <a:path extrusionOk="0" h="1859085" w="929543">
                <a:moveTo>
                  <a:pt x="0" y="0"/>
                </a:moveTo>
                <a:lnTo>
                  <a:pt x="929543" y="0"/>
                </a:lnTo>
                <a:lnTo>
                  <a:pt x="929543" y="1859085"/>
                </a:lnTo>
                <a:lnTo>
                  <a:pt x="0" y="18590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049" name="Google Shape;1049;p91"/>
          <p:cNvSpPr/>
          <p:nvPr/>
        </p:nvSpPr>
        <p:spPr>
          <a:xfrm>
            <a:off x="8629650" y="4165867"/>
            <a:ext cx="494791" cy="926567"/>
          </a:xfrm>
          <a:custGeom>
            <a:rect b="b" l="l" r="r" t="t"/>
            <a:pathLst>
              <a:path extrusionOk="0" h="1853134" w="989583">
                <a:moveTo>
                  <a:pt x="0" y="0"/>
                </a:moveTo>
                <a:lnTo>
                  <a:pt x="989583" y="0"/>
                </a:lnTo>
                <a:lnTo>
                  <a:pt x="989583" y="1853134"/>
                </a:lnTo>
                <a:lnTo>
                  <a:pt x="0" y="185313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050" name="Google Shape;1050;p91"/>
          <p:cNvSpPr txBox="1"/>
          <p:nvPr/>
        </p:nvSpPr>
        <p:spPr>
          <a:xfrm>
            <a:off x="828117" y="192088"/>
            <a:ext cx="7487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Bipolar Disorder as a Use Case</a:t>
            </a:r>
            <a:endParaRPr sz="700"/>
          </a:p>
        </p:txBody>
      </p:sp>
      <p:sp>
        <p:nvSpPr>
          <p:cNvPr id="1051" name="Google Shape;1051;p91"/>
          <p:cNvSpPr txBox="1"/>
          <p:nvPr/>
        </p:nvSpPr>
        <p:spPr>
          <a:xfrm>
            <a:off x="585267" y="1204959"/>
            <a:ext cx="7869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rgbClr val="999999"/>
                </a:solidFill>
              </a:rPr>
              <a:t>Transfer Learning</a:t>
            </a:r>
            <a:endParaRPr sz="700">
              <a:solidFill>
                <a:srgbClr val="999999"/>
              </a:solidFill>
            </a:endParaRPr>
          </a:p>
        </p:txBody>
      </p:sp>
      <p:pic>
        <p:nvPicPr>
          <p:cNvPr id="1052" name="Google Shape;1052;p91" title="Screenshot 2025-11-24 at 11.15.37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03300" y="1909959"/>
            <a:ext cx="3233541" cy="3233541"/>
          </a:xfrm>
          <a:prstGeom prst="rect">
            <a:avLst/>
          </a:prstGeom>
          <a:noFill/>
          <a:ln>
            <a:noFill/>
          </a:ln>
        </p:spPr>
      </p:pic>
      <p:sp>
        <p:nvSpPr>
          <p:cNvPr id="1053" name="Google Shape;1053;p91"/>
          <p:cNvSpPr txBox="1"/>
          <p:nvPr/>
        </p:nvSpPr>
        <p:spPr>
          <a:xfrm>
            <a:off x="1" y="4839600"/>
            <a:ext cx="332400" cy="3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67</a:t>
            </a:r>
            <a:endParaRPr sz="9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7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Google Shape;1058;p92"/>
          <p:cNvSpPr/>
          <p:nvPr/>
        </p:nvSpPr>
        <p:spPr>
          <a:xfrm>
            <a:off x="0" y="0"/>
            <a:ext cx="464772" cy="929543"/>
          </a:xfrm>
          <a:custGeom>
            <a:rect b="b" l="l" r="r" t="t"/>
            <a:pathLst>
              <a:path extrusionOk="0" h="1859085" w="929543">
                <a:moveTo>
                  <a:pt x="0" y="0"/>
                </a:moveTo>
                <a:lnTo>
                  <a:pt x="929543" y="0"/>
                </a:lnTo>
                <a:lnTo>
                  <a:pt x="929543" y="1859085"/>
                </a:lnTo>
                <a:lnTo>
                  <a:pt x="0" y="18590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059" name="Google Shape;1059;p92"/>
          <p:cNvSpPr/>
          <p:nvPr/>
        </p:nvSpPr>
        <p:spPr>
          <a:xfrm>
            <a:off x="8629650" y="4165867"/>
            <a:ext cx="494791" cy="926567"/>
          </a:xfrm>
          <a:custGeom>
            <a:rect b="b" l="l" r="r" t="t"/>
            <a:pathLst>
              <a:path extrusionOk="0" h="1853134" w="989583">
                <a:moveTo>
                  <a:pt x="0" y="0"/>
                </a:moveTo>
                <a:lnTo>
                  <a:pt x="989583" y="0"/>
                </a:lnTo>
                <a:lnTo>
                  <a:pt x="989583" y="1853134"/>
                </a:lnTo>
                <a:lnTo>
                  <a:pt x="0" y="185313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060" name="Google Shape;1060;p92"/>
          <p:cNvSpPr txBox="1"/>
          <p:nvPr/>
        </p:nvSpPr>
        <p:spPr>
          <a:xfrm>
            <a:off x="828117" y="192088"/>
            <a:ext cx="7487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Bipolar Disorder as a Use Case</a:t>
            </a:r>
            <a:endParaRPr sz="700"/>
          </a:p>
        </p:txBody>
      </p:sp>
      <p:sp>
        <p:nvSpPr>
          <p:cNvPr id="1061" name="Google Shape;1061;p92"/>
          <p:cNvSpPr txBox="1"/>
          <p:nvPr/>
        </p:nvSpPr>
        <p:spPr>
          <a:xfrm>
            <a:off x="585267" y="1204959"/>
            <a:ext cx="7869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rgbClr val="999999"/>
                </a:solidFill>
              </a:rPr>
              <a:t>Transfer Learning</a:t>
            </a:r>
            <a:endParaRPr sz="700">
              <a:solidFill>
                <a:srgbClr val="999999"/>
              </a:solidFill>
            </a:endParaRPr>
          </a:p>
        </p:txBody>
      </p:sp>
      <p:pic>
        <p:nvPicPr>
          <p:cNvPr id="1062" name="Google Shape;1062;p92" title="Screenshot 2025-11-24 at 11.15.43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55225" y="1909959"/>
            <a:ext cx="3233541" cy="3233541"/>
          </a:xfrm>
          <a:prstGeom prst="rect">
            <a:avLst/>
          </a:prstGeom>
          <a:noFill/>
          <a:ln>
            <a:noFill/>
          </a:ln>
        </p:spPr>
      </p:pic>
      <p:sp>
        <p:nvSpPr>
          <p:cNvPr id="1063" name="Google Shape;1063;p92"/>
          <p:cNvSpPr txBox="1"/>
          <p:nvPr/>
        </p:nvSpPr>
        <p:spPr>
          <a:xfrm>
            <a:off x="1" y="4839600"/>
            <a:ext cx="332400" cy="3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68</a:t>
            </a:r>
            <a:endParaRPr sz="9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93"/>
          <p:cNvSpPr/>
          <p:nvPr/>
        </p:nvSpPr>
        <p:spPr>
          <a:xfrm>
            <a:off x="0" y="0"/>
            <a:ext cx="464772" cy="929543"/>
          </a:xfrm>
          <a:custGeom>
            <a:rect b="b" l="l" r="r" t="t"/>
            <a:pathLst>
              <a:path extrusionOk="0" h="1859085" w="929543">
                <a:moveTo>
                  <a:pt x="0" y="0"/>
                </a:moveTo>
                <a:lnTo>
                  <a:pt x="929543" y="0"/>
                </a:lnTo>
                <a:lnTo>
                  <a:pt x="929543" y="1859085"/>
                </a:lnTo>
                <a:lnTo>
                  <a:pt x="0" y="18590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069" name="Google Shape;1069;p93"/>
          <p:cNvSpPr/>
          <p:nvPr/>
        </p:nvSpPr>
        <p:spPr>
          <a:xfrm>
            <a:off x="8629650" y="4165867"/>
            <a:ext cx="494791" cy="926567"/>
          </a:xfrm>
          <a:custGeom>
            <a:rect b="b" l="l" r="r" t="t"/>
            <a:pathLst>
              <a:path extrusionOk="0" h="1853134" w="989583">
                <a:moveTo>
                  <a:pt x="0" y="0"/>
                </a:moveTo>
                <a:lnTo>
                  <a:pt x="989583" y="0"/>
                </a:lnTo>
                <a:lnTo>
                  <a:pt x="989583" y="1853134"/>
                </a:lnTo>
                <a:lnTo>
                  <a:pt x="0" y="185313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070" name="Google Shape;1070;p93"/>
          <p:cNvSpPr txBox="1"/>
          <p:nvPr/>
        </p:nvSpPr>
        <p:spPr>
          <a:xfrm>
            <a:off x="828117" y="192088"/>
            <a:ext cx="7487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Bipolar Disorder as a Use Case</a:t>
            </a:r>
            <a:endParaRPr sz="700"/>
          </a:p>
        </p:txBody>
      </p:sp>
      <p:sp>
        <p:nvSpPr>
          <p:cNvPr id="1071" name="Google Shape;1071;p93"/>
          <p:cNvSpPr txBox="1"/>
          <p:nvPr/>
        </p:nvSpPr>
        <p:spPr>
          <a:xfrm>
            <a:off x="585267" y="1204959"/>
            <a:ext cx="7869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rgbClr val="999999"/>
                </a:solidFill>
              </a:rPr>
              <a:t>Transfer Learning</a:t>
            </a:r>
            <a:endParaRPr sz="700">
              <a:solidFill>
                <a:srgbClr val="999999"/>
              </a:solidFill>
            </a:endParaRPr>
          </a:p>
        </p:txBody>
      </p:sp>
      <p:pic>
        <p:nvPicPr>
          <p:cNvPr id="1072" name="Google Shape;1072;p93" title="Screenshot 2025-11-24 at 11.15.58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03300" y="1909959"/>
            <a:ext cx="3233541" cy="3233541"/>
          </a:xfrm>
          <a:prstGeom prst="rect">
            <a:avLst/>
          </a:prstGeom>
          <a:noFill/>
          <a:ln>
            <a:noFill/>
          </a:ln>
        </p:spPr>
      </p:pic>
      <p:sp>
        <p:nvSpPr>
          <p:cNvPr id="1073" name="Google Shape;1073;p93"/>
          <p:cNvSpPr txBox="1"/>
          <p:nvPr/>
        </p:nvSpPr>
        <p:spPr>
          <a:xfrm>
            <a:off x="1" y="4839600"/>
            <a:ext cx="332400" cy="3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69</a:t>
            </a:r>
            <a:endParaRPr sz="9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1"/>
          <p:cNvSpPr/>
          <p:nvPr/>
        </p:nvSpPr>
        <p:spPr>
          <a:xfrm>
            <a:off x="0" y="0"/>
            <a:ext cx="464772" cy="929543"/>
          </a:xfrm>
          <a:custGeom>
            <a:rect b="b" l="l" r="r" t="t"/>
            <a:pathLst>
              <a:path extrusionOk="0" h="1859085" w="929543">
                <a:moveTo>
                  <a:pt x="0" y="0"/>
                </a:moveTo>
                <a:lnTo>
                  <a:pt x="929543" y="0"/>
                </a:lnTo>
                <a:lnTo>
                  <a:pt x="929543" y="1859085"/>
                </a:lnTo>
                <a:lnTo>
                  <a:pt x="0" y="18590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91" name="Google Shape;191;p31"/>
          <p:cNvSpPr/>
          <p:nvPr/>
        </p:nvSpPr>
        <p:spPr>
          <a:xfrm>
            <a:off x="8629650" y="4165867"/>
            <a:ext cx="494791" cy="926567"/>
          </a:xfrm>
          <a:custGeom>
            <a:rect b="b" l="l" r="r" t="t"/>
            <a:pathLst>
              <a:path extrusionOk="0" h="1853134" w="989583">
                <a:moveTo>
                  <a:pt x="0" y="0"/>
                </a:moveTo>
                <a:lnTo>
                  <a:pt x="989583" y="0"/>
                </a:lnTo>
                <a:lnTo>
                  <a:pt x="989583" y="1853134"/>
                </a:lnTo>
                <a:lnTo>
                  <a:pt x="0" y="185313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92" name="Google Shape;192;p31"/>
          <p:cNvSpPr txBox="1"/>
          <p:nvPr/>
        </p:nvSpPr>
        <p:spPr>
          <a:xfrm>
            <a:off x="2491643" y="192088"/>
            <a:ext cx="4160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Digital Phenotyping</a:t>
            </a:r>
            <a:endParaRPr sz="700"/>
          </a:p>
        </p:txBody>
      </p:sp>
      <p:sp>
        <p:nvSpPr>
          <p:cNvPr id="193" name="Google Shape;193;p31"/>
          <p:cNvSpPr txBox="1"/>
          <p:nvPr/>
        </p:nvSpPr>
        <p:spPr>
          <a:xfrm>
            <a:off x="489600" y="1043750"/>
            <a:ext cx="81648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1A254C"/>
                </a:solidFill>
                <a:highlight>
                  <a:srgbClr val="FFFFFF"/>
                </a:highlight>
              </a:rPr>
              <a:t>M</a:t>
            </a:r>
            <a:r>
              <a:rPr lang="en" sz="1700">
                <a:solidFill>
                  <a:srgbClr val="1A254C"/>
                </a:solidFill>
                <a:highlight>
                  <a:srgbClr val="FFFFFF"/>
                </a:highlight>
              </a:rPr>
              <a:t>oment-by-moment quantification of the individual-level human phenotype in-situ using data from smartphones and other personal digital devices.</a:t>
            </a:r>
            <a:endParaRPr sz="1700"/>
          </a:p>
        </p:txBody>
      </p:sp>
      <p:sp>
        <p:nvSpPr>
          <p:cNvPr id="194" name="Google Shape;194;p31"/>
          <p:cNvSpPr txBox="1"/>
          <p:nvPr/>
        </p:nvSpPr>
        <p:spPr>
          <a:xfrm>
            <a:off x="5675850" y="1751750"/>
            <a:ext cx="2953800" cy="5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Torous et al., JMIR Ment Health, 2016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5" name="Google Shape;195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70537" y="2084813"/>
            <a:ext cx="3602924" cy="2841148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31"/>
          <p:cNvSpPr/>
          <p:nvPr/>
        </p:nvSpPr>
        <p:spPr>
          <a:xfrm>
            <a:off x="2725675" y="3025875"/>
            <a:ext cx="3603000" cy="1085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Google Shape;197;p31"/>
          <p:cNvSpPr txBox="1"/>
          <p:nvPr/>
        </p:nvSpPr>
        <p:spPr>
          <a:xfrm>
            <a:off x="1" y="4839600"/>
            <a:ext cx="332400" cy="3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7</a:t>
            </a:r>
            <a:endParaRPr sz="9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94"/>
          <p:cNvSpPr/>
          <p:nvPr/>
        </p:nvSpPr>
        <p:spPr>
          <a:xfrm>
            <a:off x="0" y="0"/>
            <a:ext cx="464772" cy="929543"/>
          </a:xfrm>
          <a:custGeom>
            <a:rect b="b" l="l" r="r" t="t"/>
            <a:pathLst>
              <a:path extrusionOk="0" h="1859085" w="929543">
                <a:moveTo>
                  <a:pt x="0" y="0"/>
                </a:moveTo>
                <a:lnTo>
                  <a:pt x="929543" y="0"/>
                </a:lnTo>
                <a:lnTo>
                  <a:pt x="929543" y="1859085"/>
                </a:lnTo>
                <a:lnTo>
                  <a:pt x="0" y="18590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079" name="Google Shape;1079;p94"/>
          <p:cNvSpPr/>
          <p:nvPr/>
        </p:nvSpPr>
        <p:spPr>
          <a:xfrm>
            <a:off x="8629650" y="4165867"/>
            <a:ext cx="494791" cy="926567"/>
          </a:xfrm>
          <a:custGeom>
            <a:rect b="b" l="l" r="r" t="t"/>
            <a:pathLst>
              <a:path extrusionOk="0" h="1853134" w="989583">
                <a:moveTo>
                  <a:pt x="0" y="0"/>
                </a:moveTo>
                <a:lnTo>
                  <a:pt x="989583" y="0"/>
                </a:lnTo>
                <a:lnTo>
                  <a:pt x="989583" y="1853134"/>
                </a:lnTo>
                <a:lnTo>
                  <a:pt x="0" y="185313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080" name="Google Shape;1080;p94"/>
          <p:cNvSpPr txBox="1"/>
          <p:nvPr/>
        </p:nvSpPr>
        <p:spPr>
          <a:xfrm>
            <a:off x="828117" y="192088"/>
            <a:ext cx="7487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Bipolar Disorder as a Use Case</a:t>
            </a:r>
            <a:endParaRPr sz="700"/>
          </a:p>
        </p:txBody>
      </p:sp>
      <p:sp>
        <p:nvSpPr>
          <p:cNvPr id="1081" name="Google Shape;1081;p94"/>
          <p:cNvSpPr txBox="1"/>
          <p:nvPr/>
        </p:nvSpPr>
        <p:spPr>
          <a:xfrm>
            <a:off x="585267" y="1204959"/>
            <a:ext cx="7869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rgbClr val="999999"/>
                </a:solidFill>
              </a:rPr>
              <a:t>Transfer Learning</a:t>
            </a:r>
            <a:endParaRPr sz="700">
              <a:solidFill>
                <a:srgbClr val="999999"/>
              </a:solidFill>
            </a:endParaRPr>
          </a:p>
        </p:txBody>
      </p:sp>
      <p:pic>
        <p:nvPicPr>
          <p:cNvPr id="1082" name="Google Shape;1082;p94" title="Screenshot 2025-11-24 at 11.16.05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03300" y="1909959"/>
            <a:ext cx="3233541" cy="3233541"/>
          </a:xfrm>
          <a:prstGeom prst="rect">
            <a:avLst/>
          </a:prstGeom>
          <a:noFill/>
          <a:ln>
            <a:noFill/>
          </a:ln>
        </p:spPr>
      </p:pic>
      <p:sp>
        <p:nvSpPr>
          <p:cNvPr id="1083" name="Google Shape;1083;p94"/>
          <p:cNvSpPr txBox="1"/>
          <p:nvPr/>
        </p:nvSpPr>
        <p:spPr>
          <a:xfrm>
            <a:off x="1" y="4839600"/>
            <a:ext cx="332400" cy="3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70</a:t>
            </a:r>
            <a:endParaRPr sz="9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95"/>
          <p:cNvSpPr/>
          <p:nvPr/>
        </p:nvSpPr>
        <p:spPr>
          <a:xfrm>
            <a:off x="0" y="0"/>
            <a:ext cx="464772" cy="929543"/>
          </a:xfrm>
          <a:custGeom>
            <a:rect b="b" l="l" r="r" t="t"/>
            <a:pathLst>
              <a:path extrusionOk="0" h="1859085" w="929543">
                <a:moveTo>
                  <a:pt x="0" y="0"/>
                </a:moveTo>
                <a:lnTo>
                  <a:pt x="929543" y="0"/>
                </a:lnTo>
                <a:lnTo>
                  <a:pt x="929543" y="1859085"/>
                </a:lnTo>
                <a:lnTo>
                  <a:pt x="0" y="18590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089" name="Google Shape;1089;p95"/>
          <p:cNvSpPr/>
          <p:nvPr/>
        </p:nvSpPr>
        <p:spPr>
          <a:xfrm>
            <a:off x="8629650" y="4165867"/>
            <a:ext cx="494791" cy="926567"/>
          </a:xfrm>
          <a:custGeom>
            <a:rect b="b" l="l" r="r" t="t"/>
            <a:pathLst>
              <a:path extrusionOk="0" h="1853134" w="989583">
                <a:moveTo>
                  <a:pt x="0" y="0"/>
                </a:moveTo>
                <a:lnTo>
                  <a:pt x="989583" y="0"/>
                </a:lnTo>
                <a:lnTo>
                  <a:pt x="989583" y="1853134"/>
                </a:lnTo>
                <a:lnTo>
                  <a:pt x="0" y="185313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090" name="Google Shape;1090;p95"/>
          <p:cNvSpPr txBox="1"/>
          <p:nvPr/>
        </p:nvSpPr>
        <p:spPr>
          <a:xfrm>
            <a:off x="828117" y="192088"/>
            <a:ext cx="7487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Resources &amp; Contact</a:t>
            </a:r>
            <a:endParaRPr sz="700"/>
          </a:p>
        </p:txBody>
      </p:sp>
      <p:sp>
        <p:nvSpPr>
          <p:cNvPr id="1091" name="Google Shape;1091;p95"/>
          <p:cNvSpPr txBox="1"/>
          <p:nvPr/>
        </p:nvSpPr>
        <p:spPr>
          <a:xfrm>
            <a:off x="585276" y="1204950"/>
            <a:ext cx="8374800" cy="21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28571"/>
              </a:lnSpc>
              <a:spcBef>
                <a:spcPts val="300"/>
              </a:spcBef>
              <a:spcAft>
                <a:spcPts val="0"/>
              </a:spcAft>
              <a:buSzPts val="1100"/>
              <a:buNone/>
            </a:pPr>
            <a:r>
              <a:rPr lang="en" sz="2100" u="sng">
                <a:solidFill>
                  <a:schemeClr val="hlink"/>
                </a:solidFill>
                <a:highlight>
                  <a:schemeClr val="lt1"/>
                </a:highlight>
                <a:hlinkClick r:id="rId5"/>
              </a:rPr>
              <a:t>Mathematics for Machine Learning</a:t>
            </a:r>
            <a:r>
              <a:rPr lang="en" sz="1050">
                <a:solidFill>
                  <a:schemeClr val="dk1"/>
                </a:solidFill>
                <a:highlight>
                  <a:schemeClr val="lt1"/>
                </a:highlight>
              </a:rPr>
              <a:t> Book by A. Aldo Faisal, Cheng Soon Ong, and Marc Peter Deisenroth</a:t>
            </a:r>
            <a:endParaRPr sz="105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28571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100" u="sng">
                <a:solidFill>
                  <a:schemeClr val="hlink"/>
                </a:solidFill>
                <a:highlight>
                  <a:schemeClr val="lt1"/>
                </a:highlight>
                <a:hlinkClick r:id="rId6"/>
              </a:rPr>
              <a:t>Understanding Deep Learning</a:t>
            </a:r>
            <a:r>
              <a:rPr lang="en" sz="1050">
                <a:solidFill>
                  <a:schemeClr val="dk1"/>
                </a:solidFill>
                <a:highlight>
                  <a:schemeClr val="lt1"/>
                </a:highlight>
              </a:rPr>
              <a:t> </a:t>
            </a:r>
            <a:r>
              <a:rPr lang="en" sz="1050">
                <a:solidFill>
                  <a:schemeClr val="dk1"/>
                </a:solidFill>
                <a:highlight>
                  <a:schemeClr val="lt1"/>
                </a:highlight>
              </a:rPr>
              <a:t>Book by  Simon J. D. Prince</a:t>
            </a:r>
            <a:endParaRPr sz="105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28571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100" u="sng">
                <a:solidFill>
                  <a:schemeClr val="hlink"/>
                </a:solidFill>
                <a:highlight>
                  <a:schemeClr val="lt1"/>
                </a:highlight>
                <a:hlinkClick r:id="rId7"/>
              </a:rPr>
              <a:t>3Blue1Brown</a:t>
            </a:r>
            <a:r>
              <a:rPr lang="en" sz="1050">
                <a:solidFill>
                  <a:schemeClr val="dk1"/>
                </a:solidFill>
                <a:highlight>
                  <a:schemeClr val="lt1"/>
                </a:highlight>
              </a:rPr>
              <a:t> </a:t>
            </a:r>
            <a:r>
              <a:rPr lang="en" sz="1050">
                <a:solidFill>
                  <a:schemeClr val="dk1"/>
                </a:solidFill>
                <a:highlight>
                  <a:schemeClr val="lt1"/>
                </a:highlight>
              </a:rPr>
              <a:t>YouTube channel by </a:t>
            </a:r>
            <a:r>
              <a:rPr lang="en" sz="1050">
                <a:solidFill>
                  <a:srgbClr val="0F0F0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Grant Sanderson</a:t>
            </a:r>
            <a:endParaRPr sz="1050">
              <a:solidFill>
                <a:srgbClr val="0F0F0F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28571"/>
              </a:lnSpc>
              <a:spcBef>
                <a:spcPts val="1300"/>
              </a:spcBef>
              <a:spcAft>
                <a:spcPts val="13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600">
                <a:solidFill>
                  <a:schemeClr val="dk1"/>
                </a:solidFill>
              </a:rPr>
              <a:t>Contact Me</a:t>
            </a:r>
            <a:endParaRPr b="1" sz="2600">
              <a:solidFill>
                <a:schemeClr val="dk1"/>
              </a:solidFill>
            </a:endParaRPr>
          </a:p>
        </p:txBody>
      </p:sp>
      <p:sp>
        <p:nvSpPr>
          <p:cNvPr id="1092" name="Google Shape;1092;p95"/>
          <p:cNvSpPr txBox="1"/>
          <p:nvPr/>
        </p:nvSpPr>
        <p:spPr>
          <a:xfrm>
            <a:off x="3127025" y="2812350"/>
            <a:ext cx="4356600" cy="86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8"/>
              </a:rPr>
              <a:t>f.corponi@imperial.ac.uk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212121"/>
                </a:solidFill>
                <a:highlight>
                  <a:srgbClr val="FFFFFF"/>
                </a:highlight>
              </a:rPr>
              <a:t>Division of Psychiatry, Imperial College London</a:t>
            </a:r>
            <a:endParaRPr sz="1300">
              <a:solidFill>
                <a:srgbClr val="21212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212121"/>
                </a:solidFill>
                <a:highlight>
                  <a:srgbClr val="FFFFFF"/>
                </a:highlight>
              </a:rPr>
              <a:t>2</a:t>
            </a:r>
            <a:r>
              <a:rPr baseline="30000" lang="en" sz="1300">
                <a:solidFill>
                  <a:srgbClr val="212121"/>
                </a:solidFill>
                <a:highlight>
                  <a:srgbClr val="FFFFFF"/>
                </a:highlight>
              </a:rPr>
              <a:t>nd</a:t>
            </a:r>
            <a:r>
              <a:rPr lang="en" sz="1300">
                <a:solidFill>
                  <a:srgbClr val="212121"/>
                </a:solidFill>
                <a:highlight>
                  <a:srgbClr val="FFFFFF"/>
                </a:highlight>
              </a:rPr>
              <a:t> Floor Commonwealth Building</a:t>
            </a:r>
            <a:endParaRPr sz="1300">
              <a:solidFill>
                <a:srgbClr val="21212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212121"/>
                </a:solidFill>
                <a:highlight>
                  <a:srgbClr val="FFFFFF"/>
                </a:highlight>
              </a:rPr>
              <a:t>Du Cane Road</a:t>
            </a:r>
            <a:endParaRPr sz="1300">
              <a:solidFill>
                <a:srgbClr val="21212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212121"/>
                </a:solidFill>
                <a:highlight>
                  <a:srgbClr val="FFFFFF"/>
                </a:highlight>
              </a:rPr>
              <a:t>London</a:t>
            </a:r>
            <a:endParaRPr sz="1300">
              <a:solidFill>
                <a:srgbClr val="21212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212121"/>
                </a:solidFill>
                <a:highlight>
                  <a:srgbClr val="FFFFFF"/>
                </a:highlight>
              </a:rPr>
              <a:t>W12 0NN</a:t>
            </a:r>
            <a:endParaRPr sz="1300">
              <a:solidFill>
                <a:srgbClr val="21212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21212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u="sng">
                <a:solidFill>
                  <a:schemeClr val="hlink"/>
                </a:solidFill>
                <a:highlight>
                  <a:srgbClr val="FFFFFF"/>
                </a:highlight>
                <a:hlinkClick r:id="rId9"/>
              </a:rPr>
              <a:t>filippocmc.github.io</a:t>
            </a:r>
            <a:endParaRPr sz="1300">
              <a:solidFill>
                <a:srgbClr val="21212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</p:txBody>
      </p:sp>
      <p:pic>
        <p:nvPicPr>
          <p:cNvPr id="1093" name="Google Shape;1093;p9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477025" y="2702051"/>
            <a:ext cx="650000" cy="65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4" name="Google Shape;1094;p9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2477025" y="3274325"/>
            <a:ext cx="650000" cy="65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5" name="Google Shape;1095;p95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438473" y="4416377"/>
            <a:ext cx="727100" cy="727122"/>
          </a:xfrm>
          <a:prstGeom prst="rect">
            <a:avLst/>
          </a:prstGeom>
          <a:noFill/>
          <a:ln>
            <a:noFill/>
          </a:ln>
        </p:spPr>
      </p:pic>
      <p:sp>
        <p:nvSpPr>
          <p:cNvPr id="1096" name="Google Shape;1096;p95"/>
          <p:cNvSpPr txBox="1"/>
          <p:nvPr/>
        </p:nvSpPr>
        <p:spPr>
          <a:xfrm>
            <a:off x="1" y="4839600"/>
            <a:ext cx="332400" cy="3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71</a:t>
            </a:r>
            <a:endParaRPr sz="9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2"/>
          <p:cNvSpPr/>
          <p:nvPr/>
        </p:nvSpPr>
        <p:spPr>
          <a:xfrm>
            <a:off x="0" y="0"/>
            <a:ext cx="464772" cy="929543"/>
          </a:xfrm>
          <a:custGeom>
            <a:rect b="b" l="l" r="r" t="t"/>
            <a:pathLst>
              <a:path extrusionOk="0" h="1859085" w="929543">
                <a:moveTo>
                  <a:pt x="0" y="0"/>
                </a:moveTo>
                <a:lnTo>
                  <a:pt x="929543" y="0"/>
                </a:lnTo>
                <a:lnTo>
                  <a:pt x="929543" y="1859085"/>
                </a:lnTo>
                <a:lnTo>
                  <a:pt x="0" y="18590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03" name="Google Shape;203;p32"/>
          <p:cNvSpPr/>
          <p:nvPr/>
        </p:nvSpPr>
        <p:spPr>
          <a:xfrm>
            <a:off x="8629650" y="4165867"/>
            <a:ext cx="494791" cy="926567"/>
          </a:xfrm>
          <a:custGeom>
            <a:rect b="b" l="l" r="r" t="t"/>
            <a:pathLst>
              <a:path extrusionOk="0" h="1853134" w="989583">
                <a:moveTo>
                  <a:pt x="0" y="0"/>
                </a:moveTo>
                <a:lnTo>
                  <a:pt x="989583" y="0"/>
                </a:lnTo>
                <a:lnTo>
                  <a:pt x="989583" y="1853134"/>
                </a:lnTo>
                <a:lnTo>
                  <a:pt x="0" y="185313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04" name="Google Shape;204;p32"/>
          <p:cNvSpPr txBox="1"/>
          <p:nvPr/>
        </p:nvSpPr>
        <p:spPr>
          <a:xfrm>
            <a:off x="2491643" y="192088"/>
            <a:ext cx="4160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Digital Phenotyping</a:t>
            </a:r>
            <a:endParaRPr sz="700"/>
          </a:p>
        </p:txBody>
      </p:sp>
      <p:sp>
        <p:nvSpPr>
          <p:cNvPr id="205" name="Google Shape;205;p32"/>
          <p:cNvSpPr txBox="1"/>
          <p:nvPr/>
        </p:nvSpPr>
        <p:spPr>
          <a:xfrm>
            <a:off x="489600" y="1043750"/>
            <a:ext cx="81648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1A254C"/>
                </a:solidFill>
                <a:highlight>
                  <a:srgbClr val="FFFFFF"/>
                </a:highlight>
              </a:rPr>
              <a:t>Moment-by-moment quantification of the individual-level human phenotype in-situ using data from smartphones and other personal digital devices.</a:t>
            </a:r>
            <a:endParaRPr sz="1700"/>
          </a:p>
        </p:txBody>
      </p:sp>
      <p:pic>
        <p:nvPicPr>
          <p:cNvPr id="206" name="Google Shape;206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10563" y="2195225"/>
            <a:ext cx="3322875" cy="2620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70537" y="2084813"/>
            <a:ext cx="3602924" cy="2841148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32"/>
          <p:cNvSpPr txBox="1"/>
          <p:nvPr/>
        </p:nvSpPr>
        <p:spPr>
          <a:xfrm>
            <a:off x="5675850" y="1751750"/>
            <a:ext cx="2953800" cy="5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Torous et al., JMIR Ment Health, 2016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32"/>
          <p:cNvSpPr txBox="1"/>
          <p:nvPr/>
        </p:nvSpPr>
        <p:spPr>
          <a:xfrm>
            <a:off x="1" y="4839600"/>
            <a:ext cx="332400" cy="3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8</a:t>
            </a:r>
            <a:endParaRPr sz="9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/>
        </p:nvSpPr>
        <p:spPr>
          <a:xfrm>
            <a:off x="0" y="0"/>
            <a:ext cx="464772" cy="929543"/>
          </a:xfrm>
          <a:custGeom>
            <a:rect b="b" l="l" r="r" t="t"/>
            <a:pathLst>
              <a:path extrusionOk="0" h="1859085" w="929543">
                <a:moveTo>
                  <a:pt x="0" y="0"/>
                </a:moveTo>
                <a:lnTo>
                  <a:pt x="929543" y="0"/>
                </a:lnTo>
                <a:lnTo>
                  <a:pt x="929543" y="1859085"/>
                </a:lnTo>
                <a:lnTo>
                  <a:pt x="0" y="18590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15" name="Google Shape;215;p33"/>
          <p:cNvSpPr/>
          <p:nvPr/>
        </p:nvSpPr>
        <p:spPr>
          <a:xfrm>
            <a:off x="8629650" y="4165867"/>
            <a:ext cx="494791" cy="926567"/>
          </a:xfrm>
          <a:custGeom>
            <a:rect b="b" l="l" r="r" t="t"/>
            <a:pathLst>
              <a:path extrusionOk="0" h="1853134" w="989583">
                <a:moveTo>
                  <a:pt x="0" y="0"/>
                </a:moveTo>
                <a:lnTo>
                  <a:pt x="989583" y="0"/>
                </a:lnTo>
                <a:lnTo>
                  <a:pt x="989583" y="1853134"/>
                </a:lnTo>
                <a:lnTo>
                  <a:pt x="0" y="185313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16" name="Google Shape;216;p33"/>
          <p:cNvSpPr txBox="1"/>
          <p:nvPr/>
        </p:nvSpPr>
        <p:spPr>
          <a:xfrm>
            <a:off x="2491643" y="192088"/>
            <a:ext cx="4160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Digital Phenotyping</a:t>
            </a:r>
            <a:endParaRPr sz="700"/>
          </a:p>
        </p:txBody>
      </p:sp>
      <p:sp>
        <p:nvSpPr>
          <p:cNvPr id="217" name="Google Shape;217;p33"/>
          <p:cNvSpPr txBox="1"/>
          <p:nvPr/>
        </p:nvSpPr>
        <p:spPr>
          <a:xfrm>
            <a:off x="489600" y="1043750"/>
            <a:ext cx="81648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1A254C"/>
                </a:solidFill>
                <a:highlight>
                  <a:srgbClr val="FFFFFF"/>
                </a:highlight>
              </a:rPr>
              <a:t>Moment-by-moment quantification of the individual-level human phenotype in-situ using data from smartphones and other personal digital devices.</a:t>
            </a:r>
            <a:endParaRPr sz="1700"/>
          </a:p>
        </p:txBody>
      </p:sp>
      <p:sp>
        <p:nvSpPr>
          <p:cNvPr id="218" name="Google Shape;218;p33"/>
          <p:cNvSpPr txBox="1"/>
          <p:nvPr/>
        </p:nvSpPr>
        <p:spPr>
          <a:xfrm>
            <a:off x="2491650" y="3436800"/>
            <a:ext cx="6162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WHO,</a:t>
            </a:r>
            <a:r>
              <a:rPr lang="en" sz="1200"/>
              <a:t> Recommendations on digital interventions for health system strengthening, 2020 </a:t>
            </a:r>
            <a:endParaRPr sz="1200"/>
          </a:p>
        </p:txBody>
      </p:sp>
      <p:sp>
        <p:nvSpPr>
          <p:cNvPr id="219" name="Google Shape;219;p33"/>
          <p:cNvSpPr txBox="1"/>
          <p:nvPr/>
        </p:nvSpPr>
        <p:spPr>
          <a:xfrm>
            <a:off x="130650" y="2898363"/>
            <a:ext cx="88827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1A254C"/>
                </a:solidFill>
                <a:highlight>
                  <a:srgbClr val="FFFFFF"/>
                </a:highlight>
              </a:rPr>
              <a:t>Digital interventions are the most promising way to reduce the global mental health burden</a:t>
            </a:r>
            <a:endParaRPr sz="1700">
              <a:solidFill>
                <a:srgbClr val="1A254C"/>
              </a:solidFill>
              <a:highlight>
                <a:srgbClr val="FFFFFF"/>
              </a:highlight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1A254C"/>
              </a:solidFill>
              <a:highlight>
                <a:srgbClr val="FFFFFF"/>
              </a:highlight>
            </a:endParaRPr>
          </a:p>
        </p:txBody>
      </p:sp>
      <p:sp>
        <p:nvSpPr>
          <p:cNvPr id="220" name="Google Shape;220;p33"/>
          <p:cNvSpPr txBox="1"/>
          <p:nvPr/>
        </p:nvSpPr>
        <p:spPr>
          <a:xfrm>
            <a:off x="5675850" y="1751750"/>
            <a:ext cx="2953800" cy="5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Torous et al., JMIR Ment Health, 2016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" name="Google Shape;221;p33"/>
          <p:cNvSpPr txBox="1"/>
          <p:nvPr/>
        </p:nvSpPr>
        <p:spPr>
          <a:xfrm>
            <a:off x="1" y="4839600"/>
            <a:ext cx="332400" cy="3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9</a:t>
            </a:r>
            <a:endParaRPr sz="9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